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Lst>
  <p:notesMasterIdLst>
    <p:notesMasterId r:id="rId46"/>
  </p:notesMasterIdLst>
  <p:handoutMasterIdLst>
    <p:handoutMasterId r:id="rId47"/>
  </p:handoutMasterIdLst>
  <p:sldIdLst>
    <p:sldId id="479" r:id="rId5"/>
    <p:sldId id="263" r:id="rId6"/>
    <p:sldId id="552" r:id="rId7"/>
    <p:sldId id="568" r:id="rId8"/>
    <p:sldId id="569" r:id="rId9"/>
    <p:sldId id="554" r:id="rId10"/>
    <p:sldId id="555" r:id="rId11"/>
    <p:sldId id="570" r:id="rId12"/>
    <p:sldId id="557" r:id="rId13"/>
    <p:sldId id="571" r:id="rId14"/>
    <p:sldId id="556" r:id="rId15"/>
    <p:sldId id="572" r:id="rId16"/>
    <p:sldId id="573" r:id="rId17"/>
    <p:sldId id="415" r:id="rId18"/>
    <p:sldId id="521" r:id="rId19"/>
    <p:sldId id="523" r:id="rId20"/>
    <p:sldId id="525" r:id="rId21"/>
    <p:sldId id="526" r:id="rId22"/>
    <p:sldId id="536" r:id="rId23"/>
    <p:sldId id="543" r:id="rId24"/>
    <p:sldId id="537" r:id="rId25"/>
    <p:sldId id="542" r:id="rId26"/>
    <p:sldId id="544" r:id="rId27"/>
    <p:sldId id="545" r:id="rId28"/>
    <p:sldId id="546" r:id="rId29"/>
    <p:sldId id="547" r:id="rId30"/>
    <p:sldId id="548" r:id="rId31"/>
    <p:sldId id="550" r:id="rId32"/>
    <p:sldId id="551" r:id="rId33"/>
    <p:sldId id="558" r:id="rId34"/>
    <p:sldId id="559" r:id="rId35"/>
    <p:sldId id="560" r:id="rId36"/>
    <p:sldId id="561" r:id="rId37"/>
    <p:sldId id="562" r:id="rId38"/>
    <p:sldId id="565" r:id="rId39"/>
    <p:sldId id="563" r:id="rId40"/>
    <p:sldId id="564" r:id="rId41"/>
    <p:sldId id="567" r:id="rId42"/>
    <p:sldId id="566" r:id="rId43"/>
    <p:sldId id="497" r:id="rId44"/>
    <p:sldId id="498" r:id="rId45"/>
  </p:sldIdLst>
  <p:sldSz cx="9144000" cy="6858000" type="screen4x3"/>
  <p:notesSz cx="7077075" cy="9418638"/>
  <p:defaultTex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94">
          <p15:clr>
            <a:srgbClr val="A4A3A4"/>
          </p15:clr>
        </p15:guide>
        <p15:guide id="2" orient="horz" pos="4137">
          <p15:clr>
            <a:srgbClr val="A4A3A4"/>
          </p15:clr>
        </p15:guide>
        <p15:guide id="3" orient="horz" pos="1438">
          <p15:clr>
            <a:srgbClr val="A4A3A4"/>
          </p15:clr>
        </p15:guide>
        <p15:guide id="4" orient="horz" pos="2158">
          <p15:clr>
            <a:srgbClr val="A4A3A4"/>
          </p15:clr>
        </p15:guide>
        <p15:guide id="5" orient="horz" pos="726">
          <p15:clr>
            <a:srgbClr val="A4A3A4"/>
          </p15:clr>
        </p15:guide>
        <p15:guide id="6" orient="horz" pos="908">
          <p15:clr>
            <a:srgbClr val="A4A3A4"/>
          </p15:clr>
        </p15:guide>
        <p15:guide id="7" orient="horz" pos="159">
          <p15:clr>
            <a:srgbClr val="A4A3A4"/>
          </p15:clr>
        </p15:guide>
        <p15:guide id="8" orient="horz" pos="2892">
          <p15:clr>
            <a:srgbClr val="A4A3A4"/>
          </p15:clr>
        </p15:guide>
        <p15:guide id="9" pos="5587">
          <p15:clr>
            <a:srgbClr val="A4A3A4"/>
          </p15:clr>
        </p15:guide>
        <p15:guide id="10" pos="5039">
          <p15:clr>
            <a:srgbClr val="A4A3A4"/>
          </p15:clr>
        </p15:guide>
        <p15:guide id="11" pos="726">
          <p15:clr>
            <a:srgbClr val="A4A3A4"/>
          </p15:clr>
        </p15:guide>
        <p15:guide id="12" pos="1440">
          <p15:clr>
            <a:srgbClr val="A4A3A4"/>
          </p15:clr>
        </p15:guide>
        <p15:guide id="13" pos="2167">
          <p15:clr>
            <a:srgbClr val="A4A3A4"/>
          </p15:clr>
        </p15:guide>
        <p15:guide id="14" pos="2879">
          <p15:clr>
            <a:srgbClr val="A4A3A4"/>
          </p15:clr>
        </p15:guide>
        <p15:guide id="15" pos="3594">
          <p15:clr>
            <a:srgbClr val="A4A3A4"/>
          </p15:clr>
        </p15:guide>
        <p15:guide id="16" pos="4319">
          <p15:clr>
            <a:srgbClr val="A4A3A4"/>
          </p15:clr>
        </p15:guide>
        <p15:guide id="17" pos="183">
          <p15:clr>
            <a:srgbClr val="A4A3A4"/>
          </p15:clr>
        </p15:guide>
      </p15:sldGuideLst>
    </p:ext>
    <p:ext uri="{2D200454-40CA-4A62-9FC3-DE9A4176ACB9}">
      <p15:notesGuideLst xmlns:p15="http://schemas.microsoft.com/office/powerpoint/2012/main">
        <p15:guide id="1" orient="horz" pos="2967">
          <p15:clr>
            <a:srgbClr val="A4A3A4"/>
          </p15:clr>
        </p15:guide>
        <p15:guide id="2" pos="222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sa Proctor" initials="LP" lastIdx="15" clrIdx="0"/>
  <p:cmAuthor id="1" name="ToddConnor" initials="T" lastIdx="0" clrIdx="1"/>
  <p:cmAuthor id="2" name="Lourdes Pita" initials="LP" lastIdx="37" clrIdx="2"/>
  <p:cmAuthor id="3" name="Blanca Hernandez (Revel Consulting)" initials="BH(C"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2EA8"/>
    <a:srgbClr val="FD2FD6"/>
    <a:srgbClr val="75268A"/>
    <a:srgbClr val="0072C6"/>
    <a:srgbClr val="969696"/>
    <a:srgbClr val="68217A"/>
    <a:srgbClr val="008272"/>
    <a:srgbClr val="7FBA00"/>
    <a:srgbClr val="BAD80A"/>
    <a:srgbClr val="6DC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26" autoAdjust="0"/>
    <p:restoredTop sz="93178" autoAdjust="0"/>
  </p:normalViewPr>
  <p:slideViewPr>
    <p:cSldViewPr snapToGrid="0">
      <p:cViewPr>
        <p:scale>
          <a:sx n="66" d="100"/>
          <a:sy n="66" d="100"/>
        </p:scale>
        <p:origin x="1854" y="1014"/>
      </p:cViewPr>
      <p:guideLst>
        <p:guide orient="horz" pos="3594"/>
        <p:guide orient="horz" pos="4137"/>
        <p:guide orient="horz" pos="1438"/>
        <p:guide orient="horz" pos="2158"/>
        <p:guide orient="horz" pos="726"/>
        <p:guide orient="horz" pos="908"/>
        <p:guide orient="horz" pos="159"/>
        <p:guide orient="horz" pos="2892"/>
        <p:guide pos="5587"/>
        <p:guide pos="5039"/>
        <p:guide pos="726"/>
        <p:guide pos="1440"/>
        <p:guide pos="2167"/>
        <p:guide pos="2879"/>
        <p:guide pos="3594"/>
        <p:guide pos="4319"/>
        <p:guide pos="183"/>
      </p:guideLst>
    </p:cSldViewPr>
  </p:slideViewPr>
  <p:outlineViewPr>
    <p:cViewPr>
      <p:scale>
        <a:sx n="33" d="100"/>
        <a:sy n="33" d="100"/>
      </p:scale>
      <p:origin x="0" y="1794"/>
    </p:cViewPr>
  </p:outlineViewPr>
  <p:notesTextViewPr>
    <p:cViewPr>
      <p:scale>
        <a:sx n="100" d="100"/>
        <a:sy n="100" d="100"/>
      </p:scale>
      <p:origin x="0" y="0"/>
    </p:cViewPr>
  </p:notesTextViewPr>
  <p:sorterViewPr>
    <p:cViewPr>
      <p:scale>
        <a:sx n="80" d="100"/>
        <a:sy n="80" d="100"/>
      </p:scale>
      <p:origin x="0" y="0"/>
    </p:cViewPr>
  </p:sorterViewPr>
  <p:notesViewPr>
    <p:cSldViewPr snapToGrid="0" showGuides="1">
      <p:cViewPr varScale="1">
        <p:scale>
          <a:sx n="91" d="100"/>
          <a:sy n="91" d="100"/>
        </p:scale>
        <p:origin x="-3696" y="-120"/>
      </p:cViewPr>
      <p:guideLst>
        <p:guide orient="horz" pos="2967"/>
        <p:guide pos="222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70932"/>
          </a:xfrm>
          <a:prstGeom prst="rect">
            <a:avLst/>
          </a:prstGeom>
        </p:spPr>
        <p:txBody>
          <a:bodyPr vert="horz" lIns="94256" tIns="47128" rIns="94256" bIns="47128" rtlCol="0"/>
          <a:lstStyle>
            <a:lvl1pPr algn="l">
              <a:defRPr sz="1200"/>
            </a:lvl1pPr>
          </a:lstStyle>
          <a:p>
            <a:r>
              <a:rPr lang="en-US" dirty="0" err="1">
                <a:latin typeface="Segoe UI Light"/>
              </a:rPr>
              <a:t>TechReady</a:t>
            </a:r>
            <a:r>
              <a:rPr lang="en-US" dirty="0">
                <a:latin typeface="Segoe UI Light"/>
              </a:rPr>
              <a:t> 14</a:t>
            </a:r>
          </a:p>
        </p:txBody>
      </p:sp>
      <p:sp>
        <p:nvSpPr>
          <p:cNvPr id="3" name="Date Placeholder 2"/>
          <p:cNvSpPr>
            <a:spLocks noGrp="1"/>
          </p:cNvSpPr>
          <p:nvPr>
            <p:ph type="dt" sz="quarter" idx="1"/>
          </p:nvPr>
        </p:nvSpPr>
        <p:spPr>
          <a:xfrm>
            <a:off x="4008705" y="0"/>
            <a:ext cx="3066733" cy="470932"/>
          </a:xfrm>
          <a:prstGeom prst="rect">
            <a:avLst/>
          </a:prstGeom>
        </p:spPr>
        <p:txBody>
          <a:bodyPr vert="horz" lIns="94256" tIns="47128" rIns="94256" bIns="47128" rtlCol="0"/>
          <a:lstStyle>
            <a:lvl1pPr algn="r">
              <a:defRPr sz="1200"/>
            </a:lvl1pPr>
          </a:lstStyle>
          <a:p>
            <a:fld id="{1C3F5198-D814-4F07-A84F-942E63C84983}" type="datetimeFigureOut">
              <a:rPr lang="en-US" smtClean="0">
                <a:latin typeface="Segoe UI Light"/>
              </a:rPr>
              <a:pPr/>
              <a:t>2/10/2024</a:t>
            </a:fld>
            <a:endParaRPr lang="en-US" dirty="0">
              <a:latin typeface="Segoe UI Light"/>
            </a:endParaRPr>
          </a:p>
        </p:txBody>
      </p:sp>
      <p:sp>
        <p:nvSpPr>
          <p:cNvPr id="4" name="Footer Placeholder 3"/>
          <p:cNvSpPr>
            <a:spLocks noGrp="1"/>
          </p:cNvSpPr>
          <p:nvPr>
            <p:ph type="ftr" sz="quarter" idx="2"/>
          </p:nvPr>
        </p:nvSpPr>
        <p:spPr>
          <a:xfrm>
            <a:off x="0" y="8946071"/>
            <a:ext cx="6448002" cy="470932"/>
          </a:xfrm>
          <a:prstGeom prst="rect">
            <a:avLst/>
          </a:prstGeom>
        </p:spPr>
        <p:txBody>
          <a:bodyPr vert="horz" lIns="94256" tIns="47128" rIns="94256" bIns="47128" rtlCol="0" anchor="b"/>
          <a:lstStyle>
            <a:lvl1pPr algn="l">
              <a:defRPr sz="1200"/>
            </a:lvl1pPr>
          </a:lstStyle>
          <a:p>
            <a:r>
              <a:rPr lang="en-US" sz="500" dirty="0">
                <a:solidFill>
                  <a:srgbClr val="000000"/>
                </a:solidFill>
                <a:latin typeface="Segoe UI Light"/>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Light"/>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Light"/>
              </a:rPr>
            </a:br>
            <a:r>
              <a:rPr lang="en-US" sz="500" dirty="0">
                <a:solidFill>
                  <a:srgbClr val="000000"/>
                </a:solidFill>
                <a:latin typeface="Segoe UI Light"/>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448001" y="8946071"/>
            <a:ext cx="627436" cy="470932"/>
          </a:xfrm>
          <a:prstGeom prst="rect">
            <a:avLst/>
          </a:prstGeom>
        </p:spPr>
        <p:txBody>
          <a:bodyPr vert="horz" lIns="94256" tIns="47128" rIns="94256" bIns="47128" rtlCol="0" anchor="b"/>
          <a:lstStyle>
            <a:lvl1pPr algn="r">
              <a:defRPr sz="1200"/>
            </a:lvl1pPr>
          </a:lstStyle>
          <a:p>
            <a:fld id="{8980CB99-47E3-46F4-AAEB-3919FBEFC014}" type="slidenum">
              <a:rPr lang="en-US" smtClean="0">
                <a:latin typeface="Segoe UI Light"/>
              </a:rPr>
              <a:pPr/>
              <a:t>‹#›</a:t>
            </a:fld>
            <a:endParaRPr lang="en-US" dirty="0">
              <a:latin typeface="Segoe UI Light"/>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70932"/>
          </a:xfrm>
          <a:prstGeom prst="rect">
            <a:avLst/>
          </a:prstGeom>
        </p:spPr>
        <p:txBody>
          <a:bodyPr vert="horz" lIns="94256" tIns="47128" rIns="94256" bIns="47128" rtlCol="0"/>
          <a:lstStyle>
            <a:lvl1pPr algn="l">
              <a:defRPr sz="1200">
                <a:latin typeface="Segoe UI" pitchFamily="34" charset="0"/>
              </a:defRPr>
            </a:lvl1pPr>
          </a:lstStyle>
          <a:p>
            <a:r>
              <a:rPr lang="en-US" dirty="0" err="1">
                <a:latin typeface="Segoe UI Light"/>
              </a:rPr>
              <a:t>TechReady</a:t>
            </a:r>
            <a:r>
              <a:rPr lang="en-US" dirty="0">
                <a:latin typeface="Segoe UI Light"/>
              </a:rPr>
              <a:t> 14</a:t>
            </a:r>
          </a:p>
        </p:txBody>
      </p:sp>
      <p:sp>
        <p:nvSpPr>
          <p:cNvPr id="3" name="Date Placeholder 2"/>
          <p:cNvSpPr>
            <a:spLocks noGrp="1"/>
          </p:cNvSpPr>
          <p:nvPr>
            <p:ph type="dt" idx="1"/>
          </p:nvPr>
        </p:nvSpPr>
        <p:spPr>
          <a:xfrm>
            <a:off x="4008705" y="0"/>
            <a:ext cx="3066733" cy="470932"/>
          </a:xfrm>
          <a:prstGeom prst="rect">
            <a:avLst/>
          </a:prstGeom>
        </p:spPr>
        <p:txBody>
          <a:bodyPr vert="horz" lIns="94256" tIns="47128" rIns="94256" bIns="47128" rtlCol="0"/>
          <a:lstStyle>
            <a:lvl1pPr algn="r">
              <a:defRPr sz="1200">
                <a:latin typeface="Segoe UI Light"/>
              </a:defRPr>
            </a:lvl1pPr>
          </a:lstStyle>
          <a:p>
            <a:fld id="{7C3FBCD4-166E-446F-AF18-7D4A0CF9AEF6}" type="datetimeFigureOut">
              <a:rPr lang="en-US" smtClean="0"/>
              <a:pPr/>
              <a:t>2/10/2024</a:t>
            </a:fld>
            <a:endParaRPr lang="en-US" dirty="0"/>
          </a:p>
        </p:txBody>
      </p:sp>
      <p:sp>
        <p:nvSpPr>
          <p:cNvPr id="4" name="Slide Image Placeholder 3"/>
          <p:cNvSpPr>
            <a:spLocks noGrp="1" noRot="1" noChangeAspect="1"/>
          </p:cNvSpPr>
          <p:nvPr>
            <p:ph type="sldImg" idx="2"/>
          </p:nvPr>
        </p:nvSpPr>
        <p:spPr>
          <a:xfrm>
            <a:off x="1184275" y="706438"/>
            <a:ext cx="4708525" cy="3532187"/>
          </a:xfrm>
          <a:prstGeom prst="rect">
            <a:avLst/>
          </a:prstGeom>
          <a:noFill/>
          <a:ln w="12700">
            <a:solidFill>
              <a:prstClr val="black"/>
            </a:solidFill>
          </a:ln>
        </p:spPr>
        <p:txBody>
          <a:bodyPr vert="horz" lIns="94256" tIns="47128" rIns="94256" bIns="47128" rtlCol="0" anchor="ctr"/>
          <a:lstStyle/>
          <a:p>
            <a:endParaRPr lang="en-US" dirty="0"/>
          </a:p>
        </p:txBody>
      </p:sp>
      <p:sp>
        <p:nvSpPr>
          <p:cNvPr id="5" name="Notes Placeholder 4"/>
          <p:cNvSpPr>
            <a:spLocks noGrp="1"/>
          </p:cNvSpPr>
          <p:nvPr>
            <p:ph type="body" sz="quarter" idx="3"/>
          </p:nvPr>
        </p:nvSpPr>
        <p:spPr>
          <a:xfrm>
            <a:off x="707708" y="4473853"/>
            <a:ext cx="5661660" cy="4238387"/>
          </a:xfrm>
          <a:prstGeom prst="rect">
            <a:avLst/>
          </a:prstGeom>
        </p:spPr>
        <p:txBody>
          <a:bodyPr vert="horz" lIns="94256" tIns="47128" rIns="94256" bIns="4712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946071"/>
            <a:ext cx="6369368" cy="470932"/>
          </a:xfrm>
          <a:prstGeom prst="rect">
            <a:avLst/>
          </a:prstGeom>
        </p:spPr>
        <p:txBody>
          <a:bodyPr vert="horz" lIns="94256" tIns="47128" rIns="94256" bIns="47128" rtlCol="0" anchor="b"/>
          <a:lstStyle>
            <a:lvl1pPr algn="l">
              <a:defRPr sz="500">
                <a:latin typeface="Segoe" pitchFamily="34" charset="0"/>
              </a:defRPr>
            </a:lvl1pPr>
          </a:lstStyle>
          <a:p>
            <a:r>
              <a:rPr lang="en-US" dirty="0">
                <a:solidFill>
                  <a:srgbClr val="000000"/>
                </a:solidFill>
                <a:latin typeface="Segoe UI Light"/>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Light"/>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Light"/>
              </a:rPr>
            </a:br>
            <a:r>
              <a:rPr lang="en-US" dirty="0">
                <a:solidFill>
                  <a:srgbClr val="000000"/>
                </a:solidFill>
                <a:latin typeface="Segoe UI Light"/>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369367" y="8946071"/>
            <a:ext cx="706070" cy="470932"/>
          </a:xfrm>
          <a:prstGeom prst="rect">
            <a:avLst/>
          </a:prstGeom>
        </p:spPr>
        <p:txBody>
          <a:bodyPr vert="horz" lIns="94256" tIns="47128" rIns="94256" bIns="47128" rtlCol="0" anchor="b"/>
          <a:lstStyle>
            <a:lvl1pPr algn="r">
              <a:defRPr sz="1200">
                <a:latin typeface="Segoe UI Light"/>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686047" rtl="0" eaLnBrk="1" latinLnBrk="0" hangingPunct="1">
      <a:lnSpc>
        <a:spcPct val="90000"/>
      </a:lnSpc>
      <a:spcAft>
        <a:spcPts val="250"/>
      </a:spcAft>
      <a:defRPr sz="700" kern="1200">
        <a:solidFill>
          <a:schemeClr val="tx1"/>
        </a:solidFill>
        <a:latin typeface="Segoe UI Light"/>
        <a:ea typeface="+mn-ea"/>
        <a:cs typeface="+mn-cs"/>
      </a:defRPr>
    </a:lvl1pPr>
    <a:lvl2pPr marL="159800" indent="-79403" algn="l" defTabSz="686047" rtl="0" eaLnBrk="1" latinLnBrk="0" hangingPunct="1">
      <a:lnSpc>
        <a:spcPct val="90000"/>
      </a:lnSpc>
      <a:spcAft>
        <a:spcPts val="250"/>
      </a:spcAft>
      <a:buFont typeface="Arial" pitchFamily="34" charset="0"/>
      <a:buChar char="•"/>
      <a:defRPr sz="700" kern="1200">
        <a:solidFill>
          <a:schemeClr val="tx1"/>
        </a:solidFill>
        <a:latin typeface="Segoe UI Light"/>
        <a:ea typeface="+mn-ea"/>
        <a:cs typeface="+mn-cs"/>
      </a:defRPr>
    </a:lvl2pPr>
    <a:lvl3pPr marL="246151" indent="-86352" algn="l" defTabSz="686047" rtl="0" eaLnBrk="1" latinLnBrk="0" hangingPunct="1">
      <a:lnSpc>
        <a:spcPct val="90000"/>
      </a:lnSpc>
      <a:spcAft>
        <a:spcPts val="250"/>
      </a:spcAft>
      <a:buFont typeface="Arial" pitchFamily="34" charset="0"/>
      <a:buChar char="•"/>
      <a:defRPr sz="700" kern="1200">
        <a:solidFill>
          <a:schemeClr val="tx1"/>
        </a:solidFill>
        <a:latin typeface="Segoe UI Light"/>
        <a:ea typeface="+mn-ea"/>
        <a:cs typeface="+mn-cs"/>
      </a:defRPr>
    </a:lvl3pPr>
    <a:lvl4pPr marL="362279" indent="-110173" algn="l" defTabSz="686047" rtl="0" eaLnBrk="1" latinLnBrk="0" hangingPunct="1">
      <a:lnSpc>
        <a:spcPct val="90000"/>
      </a:lnSpc>
      <a:spcAft>
        <a:spcPts val="250"/>
      </a:spcAft>
      <a:buFont typeface="Arial" pitchFamily="34" charset="0"/>
      <a:buChar char="•"/>
      <a:defRPr sz="700" kern="1200">
        <a:solidFill>
          <a:schemeClr val="tx1"/>
        </a:solidFill>
        <a:latin typeface="Segoe UI Light"/>
        <a:ea typeface="+mn-ea"/>
        <a:cs typeface="+mn-cs"/>
      </a:defRPr>
    </a:lvl4pPr>
    <a:lvl5pPr marL="461534" indent="-86352" algn="l" defTabSz="686047" rtl="0" eaLnBrk="1" latinLnBrk="0" hangingPunct="1">
      <a:lnSpc>
        <a:spcPct val="90000"/>
      </a:lnSpc>
      <a:spcAft>
        <a:spcPts val="250"/>
      </a:spcAft>
      <a:buFont typeface="Arial" pitchFamily="34" charset="0"/>
      <a:buChar char="•"/>
      <a:defRPr sz="700" kern="1200">
        <a:solidFill>
          <a:schemeClr val="tx1"/>
        </a:solidFill>
        <a:latin typeface="Segoe UI Light"/>
        <a:ea typeface="+mn-ea"/>
        <a:cs typeface="+mn-cs"/>
      </a:defRPr>
    </a:lvl5pPr>
    <a:lvl6pPr marL="1715118" algn="l" defTabSz="686047" rtl="0" eaLnBrk="1" latinLnBrk="0" hangingPunct="1">
      <a:defRPr sz="900" kern="1200">
        <a:solidFill>
          <a:schemeClr val="tx1"/>
        </a:solidFill>
        <a:latin typeface="+mn-lt"/>
        <a:ea typeface="+mn-ea"/>
        <a:cs typeface="+mn-cs"/>
      </a:defRPr>
    </a:lvl6pPr>
    <a:lvl7pPr marL="2058140" algn="l" defTabSz="686047" rtl="0" eaLnBrk="1" latinLnBrk="0" hangingPunct="1">
      <a:defRPr sz="900" kern="1200">
        <a:solidFill>
          <a:schemeClr val="tx1"/>
        </a:solidFill>
        <a:latin typeface="+mn-lt"/>
        <a:ea typeface="+mn-ea"/>
        <a:cs typeface="+mn-cs"/>
      </a:defRPr>
    </a:lvl7pPr>
    <a:lvl8pPr marL="2401164" algn="l" defTabSz="686047" rtl="0" eaLnBrk="1" latinLnBrk="0" hangingPunct="1">
      <a:defRPr sz="900" kern="1200">
        <a:solidFill>
          <a:schemeClr val="tx1"/>
        </a:solidFill>
        <a:latin typeface="+mn-lt"/>
        <a:ea typeface="+mn-ea"/>
        <a:cs typeface="+mn-cs"/>
      </a:defRPr>
    </a:lvl8pPr>
    <a:lvl9pPr marL="2744188" algn="l" defTabSz="686047"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2537092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783737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783737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08156" y="312650"/>
            <a:ext cx="8363938" cy="507831"/>
          </a:xfrm>
          <a:prstGeom prst="rect">
            <a:avLst/>
          </a:prstGeom>
        </p:spPr>
        <p:txBody>
          <a:bodyPr vert="horz" wrap="square" lIns="0" tIns="0" rIns="0" bIns="0" rtlCol="0" anchor="t">
            <a:spAutoFit/>
          </a:bodyPr>
          <a:lstStyle/>
          <a:p>
            <a:r>
              <a:rPr lang="en-US"/>
              <a:t>Click to edit Master title style</a:t>
            </a:r>
            <a:endParaRPr lang="en-US" dirty="0"/>
          </a:p>
        </p:txBody>
      </p:sp>
      <p:sp>
        <p:nvSpPr>
          <p:cNvPr id="7" name="Text Placeholder 4"/>
          <p:cNvSpPr>
            <a:spLocks noGrp="1"/>
          </p:cNvSpPr>
          <p:nvPr>
            <p:ph type="body" sz="quarter" idx="10" hasCustomPrompt="1"/>
          </p:nvPr>
        </p:nvSpPr>
        <p:spPr>
          <a:xfrm>
            <a:off x="308155" y="1451222"/>
            <a:ext cx="8534219" cy="868315"/>
          </a:xfrm>
        </p:spPr>
        <p:txBody>
          <a:bodyPr/>
          <a:lstStyle>
            <a:lvl1pPr marL="0" indent="0">
              <a:spcBef>
                <a:spcPts val="0"/>
              </a:spcBef>
              <a:spcAft>
                <a:spcPts val="675"/>
              </a:spcAft>
              <a:buNone/>
              <a:defRPr sz="3200" spc="-100" baseline="0">
                <a:latin typeface="Segoe UI Light"/>
                <a:cs typeface="Segoe UI Light"/>
              </a:defRPr>
            </a:lvl1pPr>
            <a:lvl2pPr marL="0" indent="0">
              <a:spcBef>
                <a:spcPts val="0"/>
              </a:spcBef>
              <a:spcAft>
                <a:spcPts val="300"/>
              </a:spcAft>
              <a:buNone/>
              <a:defRPr sz="2400" spc="-50" baseline="0">
                <a:latin typeface="Segoe UI Ligh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 32pt</a:t>
            </a:r>
          </a:p>
          <a:p>
            <a:pPr lvl="1"/>
            <a:r>
              <a:rPr lang="en-US" dirty="0"/>
              <a:t>Second level 24pt</a:t>
            </a:r>
          </a:p>
        </p:txBody>
      </p:sp>
    </p:spTree>
    <p:extLst>
      <p:ext uri="{BB962C8B-B14F-4D97-AF65-F5344CB8AC3E}">
        <p14:creationId xmlns:p14="http://schemas.microsoft.com/office/powerpoint/2010/main" val="4117153672"/>
      </p:ext>
    </p:extLst>
  </p:cSld>
  <p:clrMapOvr>
    <a:masterClrMapping/>
  </p:clrMapOvr>
  <p:transition advClick="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Line Title and  Non-Bullete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8156" y="186920"/>
            <a:ext cx="8363938" cy="782778"/>
          </a:xfrm>
        </p:spPr>
        <p:txBody>
          <a:bodyPr/>
          <a:lstStyle>
            <a:lvl1pPr>
              <a:defRPr sz="2800"/>
            </a:lvl1pPr>
          </a:lstStyle>
          <a:p>
            <a:r>
              <a:rPr lang="en-US" dirty="0"/>
              <a:t>Title Line One</a:t>
            </a:r>
            <a:br>
              <a:rPr lang="en-US" dirty="0"/>
            </a:br>
            <a:r>
              <a:rPr lang="en-US" dirty="0"/>
              <a:t>Title Line Two</a:t>
            </a:r>
          </a:p>
        </p:txBody>
      </p:sp>
      <p:sp>
        <p:nvSpPr>
          <p:cNvPr id="5" name="Text Placeholder 4"/>
          <p:cNvSpPr>
            <a:spLocks noGrp="1"/>
          </p:cNvSpPr>
          <p:nvPr>
            <p:ph type="body" sz="quarter" idx="10" hasCustomPrompt="1"/>
          </p:nvPr>
        </p:nvSpPr>
        <p:spPr>
          <a:xfrm>
            <a:off x="308155" y="1451222"/>
            <a:ext cx="8534219" cy="868315"/>
          </a:xfrm>
        </p:spPr>
        <p:txBody>
          <a:bodyPr/>
          <a:lstStyle>
            <a:lvl1pPr marL="0" indent="0">
              <a:spcBef>
                <a:spcPts val="0"/>
              </a:spcBef>
              <a:spcAft>
                <a:spcPts val="675"/>
              </a:spcAft>
              <a:buNone/>
              <a:defRPr sz="3200" spc="-100" baseline="0">
                <a:latin typeface="Segoe UI Light"/>
                <a:cs typeface="Segoe UI Light"/>
              </a:defRPr>
            </a:lvl1pPr>
            <a:lvl2pPr marL="0" indent="0">
              <a:spcBef>
                <a:spcPts val="0"/>
              </a:spcBef>
              <a:spcAft>
                <a:spcPts val="300"/>
              </a:spcAft>
              <a:buNone/>
              <a:defRPr sz="2400" spc="-50" baseline="0">
                <a:latin typeface="Segoe UI Ligh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 32pt</a:t>
            </a:r>
          </a:p>
          <a:p>
            <a:pPr lvl="1"/>
            <a:r>
              <a:rPr lang="en-US" dirty="0"/>
              <a:t>Second level 24pt</a:t>
            </a:r>
          </a:p>
        </p:txBody>
      </p:sp>
    </p:spTree>
    <p:extLst>
      <p:ext uri="{BB962C8B-B14F-4D97-AF65-F5344CB8AC3E}">
        <p14:creationId xmlns:p14="http://schemas.microsoft.com/office/powerpoint/2010/main" val="4035661783"/>
      </p:ext>
    </p:extLst>
  </p:cSld>
  <p:clrMapOvr>
    <a:masterClrMapping/>
  </p:clrMapOvr>
  <p:transition advClick="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p:transition advClick="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p:transition advClick="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288480"/>
            <a:ext cx="4040188" cy="886397"/>
          </a:xfrm>
        </p:spPr>
        <p:txBody>
          <a:bodyPr anchor="b"/>
          <a:lstStyle>
            <a:lvl1pPr marL="0" indent="0">
              <a:buNone/>
              <a:defRPr sz="3200" b="1"/>
            </a:lvl1pPr>
            <a:lvl2pPr marL="609468" indent="0">
              <a:buNone/>
              <a:defRPr sz="2700" b="1"/>
            </a:lvl2pPr>
            <a:lvl3pPr marL="1218936" indent="0">
              <a:buNone/>
              <a:defRPr sz="2400" b="1"/>
            </a:lvl3pPr>
            <a:lvl4pPr marL="1828404" indent="0">
              <a:buNone/>
              <a:defRPr sz="2100" b="1"/>
            </a:lvl4pPr>
            <a:lvl5pPr marL="2437872" indent="0">
              <a:buNone/>
              <a:defRPr sz="2100" b="1"/>
            </a:lvl5pPr>
            <a:lvl6pPr marL="3047340" indent="0">
              <a:buNone/>
              <a:defRPr sz="2100" b="1"/>
            </a:lvl6pPr>
            <a:lvl7pPr marL="3656808" indent="0">
              <a:buNone/>
              <a:defRPr sz="2100" b="1"/>
            </a:lvl7pPr>
            <a:lvl8pPr marL="4266275" indent="0">
              <a:buNone/>
              <a:defRPr sz="2100" b="1"/>
            </a:lvl8pPr>
            <a:lvl9pPr marL="4875744" indent="0">
              <a:buNone/>
              <a:defRPr sz="21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2460674"/>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288480"/>
            <a:ext cx="4041775" cy="886397"/>
          </a:xfrm>
        </p:spPr>
        <p:txBody>
          <a:bodyPr anchor="b"/>
          <a:lstStyle>
            <a:lvl1pPr marL="0" indent="0">
              <a:buNone/>
              <a:defRPr sz="3200" b="1"/>
            </a:lvl1pPr>
            <a:lvl2pPr marL="609468" indent="0">
              <a:buNone/>
              <a:defRPr sz="2700" b="1"/>
            </a:lvl2pPr>
            <a:lvl3pPr marL="1218936" indent="0">
              <a:buNone/>
              <a:defRPr sz="2400" b="1"/>
            </a:lvl3pPr>
            <a:lvl4pPr marL="1828404" indent="0">
              <a:buNone/>
              <a:defRPr sz="2100" b="1"/>
            </a:lvl4pPr>
            <a:lvl5pPr marL="2437872" indent="0">
              <a:buNone/>
              <a:defRPr sz="2100" b="1"/>
            </a:lvl5pPr>
            <a:lvl6pPr marL="3047340" indent="0">
              <a:buNone/>
              <a:defRPr sz="2100" b="1"/>
            </a:lvl6pPr>
            <a:lvl7pPr marL="3656808" indent="0">
              <a:buNone/>
              <a:defRPr sz="2100" b="1"/>
            </a:lvl7pPr>
            <a:lvl8pPr marL="4266275" indent="0">
              <a:buNone/>
              <a:defRPr sz="2100" b="1"/>
            </a:lvl8pPr>
            <a:lvl9pPr marL="4875744" indent="0">
              <a:buNone/>
              <a:defRPr sz="2100" b="1"/>
            </a:lvl9pPr>
          </a:lstStyle>
          <a:p>
            <a:pPr lvl="0"/>
            <a:r>
              <a:rPr lang="en-US"/>
              <a:t>Click to edit Master text styles</a:t>
            </a:r>
          </a:p>
        </p:txBody>
      </p:sp>
      <p:sp>
        <p:nvSpPr>
          <p:cNvPr id="6" name="Content Placeholder 5"/>
          <p:cNvSpPr>
            <a:spLocks noGrp="1"/>
          </p:cNvSpPr>
          <p:nvPr>
            <p:ph sz="quarter" idx="4"/>
          </p:nvPr>
        </p:nvSpPr>
        <p:spPr>
          <a:xfrm>
            <a:off x="4645030" y="2174875"/>
            <a:ext cx="4041775" cy="2460674"/>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3"/>
            <a:ext cx="2133600" cy="365125"/>
          </a:xfrm>
          <a:prstGeom prst="rect">
            <a:avLst/>
          </a:prstGeom>
        </p:spPr>
        <p:txBody>
          <a:bodyPr/>
          <a:lstStyle/>
          <a:p>
            <a:fld id="{A68B6C5B-ADA7-476E-892E-1ACBB3B15D07}" type="datetimeFigureOut">
              <a:rPr lang="en-US" smtClean="0">
                <a:solidFill>
                  <a:prstClr val="black">
                    <a:tint val="75000"/>
                  </a:prstClr>
                </a:solidFill>
              </a:rPr>
              <a:pPr/>
              <a:t>2/10/2024</a:t>
            </a:fld>
            <a:endParaRPr lang="en-US">
              <a:solidFill>
                <a:prstClr val="black">
                  <a:tint val="75000"/>
                </a:prstClr>
              </a:solidFill>
            </a:endParaRPr>
          </a:p>
        </p:txBody>
      </p:sp>
      <p:sp>
        <p:nvSpPr>
          <p:cNvPr id="8" name="Footer Placeholder 7"/>
          <p:cNvSpPr>
            <a:spLocks noGrp="1"/>
          </p:cNvSpPr>
          <p:nvPr>
            <p:ph type="ftr" sz="quarter" idx="11"/>
          </p:nvPr>
        </p:nvSpPr>
        <p:spPr>
          <a:xfrm>
            <a:off x="3124200" y="6356353"/>
            <a:ext cx="2895600" cy="365125"/>
          </a:xfrm>
          <a:prstGeom prst="rect">
            <a:avLst/>
          </a:prstGeom>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a:xfrm>
            <a:off x="6553201" y="6356353"/>
            <a:ext cx="2133600" cy="365125"/>
          </a:xfrm>
          <a:prstGeom prst="rect">
            <a:avLst/>
          </a:prstGeom>
        </p:spPr>
        <p:txBody>
          <a:bodyPr/>
          <a:lstStyle/>
          <a:p>
            <a:fld id="{161EB5C9-EC63-4F20-AF92-4B0A334C3E1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1471871"/>
      </p:ext>
    </p:extLst>
  </p:cSld>
  <p:clrMapOvr>
    <a:masterClrMapping/>
  </p:clrMapOvr>
  <p:transition advClick="0">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587" y="0"/>
            <a:ext cx="9144000" cy="11582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Segoe UI Light"/>
            </a:endParaRPr>
          </a:p>
        </p:txBody>
      </p:sp>
      <p:sp>
        <p:nvSpPr>
          <p:cNvPr id="2" name="Title Placeholder 1"/>
          <p:cNvSpPr>
            <a:spLocks noGrp="1"/>
          </p:cNvSpPr>
          <p:nvPr>
            <p:ph type="title"/>
          </p:nvPr>
        </p:nvSpPr>
        <p:spPr>
          <a:xfrm>
            <a:off x="308156" y="312650"/>
            <a:ext cx="8363938" cy="50783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08156" y="1451222"/>
            <a:ext cx="8534219" cy="1188018"/>
          </a:xfrm>
          <a:prstGeom prst="rect">
            <a:avLst/>
          </a:prstGeom>
        </p:spPr>
        <p:txBody>
          <a:bodyPr vert="horz" wrap="square" lIns="0" tIns="0" rIns="0" bIns="0" rtlCol="0">
            <a:spAutoFit/>
          </a:bodyPr>
          <a:lstStyle/>
          <a:p>
            <a:pPr lvl="0"/>
            <a:r>
              <a:rPr lang="en-US" dirty="0"/>
              <a:t>Click to edit Master text styles 32pt</a:t>
            </a:r>
          </a:p>
          <a:p>
            <a:pPr lvl="1"/>
            <a:r>
              <a:rPr lang="en-US" dirty="0"/>
              <a:t>Second level 24pt</a:t>
            </a:r>
          </a:p>
          <a:p>
            <a:pPr lvl="2"/>
            <a:r>
              <a:rPr lang="en-US" dirty="0"/>
              <a:t>Third level 18pt</a:t>
            </a:r>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44" r:id="rId1"/>
    <p:sldLayoutId id="2147483784" r:id="rId2"/>
    <p:sldLayoutId id="2147483739" r:id="rId3"/>
    <p:sldLayoutId id="2147483740" r:id="rId4"/>
    <p:sldLayoutId id="2147483794" r:id="rId5"/>
  </p:sldLayoutIdLst>
  <p:transition advClick="0">
    <p:fade/>
  </p:transition>
  <p:txStyles>
    <p:titleStyle>
      <a:lvl1pPr algn="l" defTabSz="686047" rtl="0" eaLnBrk="1" latinLnBrk="0" hangingPunct="1">
        <a:lnSpc>
          <a:spcPct val="90000"/>
        </a:lnSpc>
        <a:spcBef>
          <a:spcPct val="0"/>
        </a:spcBef>
        <a:buNone/>
        <a:defRPr lang="en-US" sz="3600" b="0" kern="1200" cap="none" spc="-100" baseline="0" dirty="0" smtClean="0">
          <a:ln w="3175">
            <a:noFill/>
          </a:ln>
          <a:solidFill>
            <a:srgbClr val="FFFFFF"/>
          </a:solidFill>
          <a:effectLst/>
          <a:latin typeface="Segoe UI Light"/>
          <a:ea typeface="+mn-ea"/>
          <a:cs typeface="Segoe UI Light"/>
        </a:defRPr>
      </a:lvl1pPr>
    </p:titleStyle>
    <p:bodyStyle>
      <a:lvl1pPr marL="0" indent="0" algn="l" defTabSz="686047" rtl="0" eaLnBrk="1" latinLnBrk="0" hangingPunct="1">
        <a:lnSpc>
          <a:spcPct val="90000"/>
        </a:lnSpc>
        <a:spcBef>
          <a:spcPct val="20000"/>
        </a:spcBef>
        <a:buSzPct val="90000"/>
        <a:buFont typeface="Arial" pitchFamily="34" charset="0"/>
        <a:buNone/>
        <a:defRPr sz="3200" kern="1200">
          <a:solidFill>
            <a:schemeClr val="tx1"/>
          </a:solidFill>
          <a:latin typeface="Segoe UI Light"/>
          <a:ea typeface="+mn-ea"/>
          <a:cs typeface="Segoe UI Light"/>
        </a:defRPr>
      </a:lvl1pPr>
      <a:lvl2pPr marL="0" indent="0" algn="l" defTabSz="686047" rtl="0" eaLnBrk="1" latinLnBrk="0" hangingPunct="1">
        <a:lnSpc>
          <a:spcPct val="90000"/>
        </a:lnSpc>
        <a:spcBef>
          <a:spcPct val="20000"/>
        </a:spcBef>
        <a:buSzPct val="90000"/>
        <a:buFont typeface="Arial" pitchFamily="34" charset="0"/>
        <a:buNone/>
        <a:tabLst>
          <a:tab pos="472868" algn="l"/>
        </a:tabLst>
        <a:defRPr sz="2400" kern="1200">
          <a:solidFill>
            <a:schemeClr val="tx1"/>
          </a:solidFill>
          <a:latin typeface="Segoe UI Light"/>
          <a:ea typeface="+mn-ea"/>
          <a:cs typeface="Segoe UI Light"/>
        </a:defRPr>
      </a:lvl2pPr>
      <a:lvl3pPr marL="0" indent="0" algn="l" defTabSz="686047" rtl="0" eaLnBrk="1" latinLnBrk="0" hangingPunct="1">
        <a:lnSpc>
          <a:spcPct val="90000"/>
        </a:lnSpc>
        <a:spcBef>
          <a:spcPct val="20000"/>
        </a:spcBef>
        <a:buSzPct val="90000"/>
        <a:buFont typeface="Arial" pitchFamily="34" charset="0"/>
        <a:buNone/>
        <a:defRPr sz="1800" kern="1200">
          <a:solidFill>
            <a:schemeClr val="tx1"/>
          </a:solidFill>
          <a:latin typeface="Segoe UI Light"/>
          <a:ea typeface="+mn-ea"/>
          <a:cs typeface="Segoe UI Light"/>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solidFill>
            <a:schemeClr val="tx1"/>
          </a:solidFill>
          <a:latin typeface="Segoe UI Light"/>
          <a:ea typeface="+mn-ea"/>
          <a:cs typeface="Segoe UI Light"/>
        </a:defRPr>
      </a:lvl4pPr>
      <a:lvl5pPr marL="1285199" indent="-172710" algn="l" defTabSz="686047" rtl="0" eaLnBrk="1" latinLnBrk="0" hangingPunct="1">
        <a:lnSpc>
          <a:spcPct val="90000"/>
        </a:lnSpc>
        <a:spcBef>
          <a:spcPct val="20000"/>
        </a:spcBef>
        <a:buSzPct val="90000"/>
        <a:buFont typeface="Arial" pitchFamily="34" charset="0"/>
        <a:buChar char="•"/>
        <a:defRPr sz="1800" kern="1200">
          <a:solidFill>
            <a:schemeClr val="tx1"/>
          </a:solidFill>
          <a:latin typeface="Segoe UI Light"/>
          <a:ea typeface="+mn-ea"/>
          <a:cs typeface="Segoe UI Light"/>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110343"/>
            <a:ext cx="9144000" cy="574765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 name="Text Placeholder 1"/>
          <p:cNvSpPr txBox="1">
            <a:spLocks/>
          </p:cNvSpPr>
          <p:nvPr/>
        </p:nvSpPr>
        <p:spPr>
          <a:xfrm>
            <a:off x="-663034" y="4869773"/>
            <a:ext cx="6074486" cy="1308563"/>
          </a:xfrm>
          <a:prstGeom prst="rect">
            <a:avLst/>
          </a:prstGeom>
        </p:spPr>
        <p:txBody>
          <a:bodyPr vert="horz" wrap="square" lIns="0" tIns="0" rIns="0" bIns="0" rtlCol="0">
            <a:spAutoFit/>
          </a:bodyPr>
          <a:lstStyle>
            <a:lvl1pPr marL="0" indent="0" algn="l" defTabSz="686047" rtl="0" eaLnBrk="1" latinLnBrk="0" hangingPunct="1">
              <a:lnSpc>
                <a:spcPct val="90000"/>
              </a:lnSpc>
              <a:spcBef>
                <a:spcPts val="0"/>
              </a:spcBef>
              <a:spcAft>
                <a:spcPts val="675"/>
              </a:spcAft>
              <a:buSzPct val="90000"/>
              <a:buFont typeface="Arial" pitchFamily="34" charset="0"/>
              <a:buNone/>
              <a:defRPr sz="3200" kern="1200" spc="-100" baseline="0">
                <a:solidFill>
                  <a:schemeClr val="tx1"/>
                </a:solidFill>
                <a:latin typeface="Segoe UI Light"/>
                <a:ea typeface="+mn-ea"/>
                <a:cs typeface="Segoe UI Light"/>
              </a:defRPr>
            </a:lvl1pPr>
            <a:lvl2pPr marL="0" indent="0" algn="l" defTabSz="686047" rtl="0" eaLnBrk="1" latinLnBrk="0" hangingPunct="1">
              <a:lnSpc>
                <a:spcPct val="90000"/>
              </a:lnSpc>
              <a:spcBef>
                <a:spcPts val="0"/>
              </a:spcBef>
              <a:spcAft>
                <a:spcPts val="300"/>
              </a:spcAft>
              <a:buSzPct val="90000"/>
              <a:buFont typeface="Arial" pitchFamily="34" charset="0"/>
              <a:buNone/>
              <a:tabLst>
                <a:tab pos="472868" algn="l"/>
              </a:tabLst>
              <a:defRPr sz="2400" kern="1200" spc="-50" baseline="0">
                <a:solidFill>
                  <a:schemeClr val="tx1"/>
                </a:solidFill>
                <a:latin typeface="Segoe UI Light"/>
                <a:ea typeface="+mn-ea"/>
                <a:cs typeface="Segoe UI Light"/>
              </a:defRPr>
            </a:lvl2pPr>
            <a:lvl3pPr marL="0" indent="0" algn="l" defTabSz="686047" rtl="0" eaLnBrk="1" latinLnBrk="0" hangingPunct="1">
              <a:lnSpc>
                <a:spcPct val="90000"/>
              </a:lnSpc>
              <a:spcBef>
                <a:spcPts val="0"/>
              </a:spcBef>
              <a:spcAft>
                <a:spcPts val="300"/>
              </a:spcAft>
              <a:buSzPct val="90000"/>
              <a:buFont typeface="Arial" pitchFamily="34" charset="0"/>
              <a:buNone/>
              <a:defRPr sz="1500" kern="1200">
                <a:solidFill>
                  <a:schemeClr val="tx1"/>
                </a:solidFill>
                <a:latin typeface="Segoe UI Light"/>
                <a:ea typeface="+mn-ea"/>
                <a:cs typeface="Segoe UI Light"/>
              </a:defRPr>
            </a:lvl3pPr>
            <a:lvl4pPr marL="0" indent="0" algn="l" defTabSz="686047" rtl="0" eaLnBrk="1" latinLnBrk="0" hangingPunct="1">
              <a:lnSpc>
                <a:spcPct val="90000"/>
              </a:lnSpc>
              <a:spcBef>
                <a:spcPts val="0"/>
              </a:spcBef>
              <a:spcAft>
                <a:spcPts val="300"/>
              </a:spcAft>
              <a:buSzPct val="90000"/>
              <a:buFont typeface="Arial" pitchFamily="34" charset="0"/>
              <a:buNone/>
              <a:tabLst>
                <a:tab pos="686074" algn="l"/>
              </a:tabLst>
              <a:defRPr sz="1800" kern="1200">
                <a:solidFill>
                  <a:schemeClr val="tx1"/>
                </a:solidFill>
                <a:latin typeface="Segoe UI Light"/>
                <a:ea typeface="+mn-ea"/>
                <a:cs typeface="Segoe UI Light"/>
              </a:defRPr>
            </a:lvl4pPr>
            <a:lvl5pPr marL="0" indent="0" algn="l" defTabSz="686047" rtl="0" eaLnBrk="1" latinLnBrk="0" hangingPunct="1">
              <a:lnSpc>
                <a:spcPct val="90000"/>
              </a:lnSpc>
              <a:spcBef>
                <a:spcPts val="0"/>
              </a:spcBef>
              <a:spcAft>
                <a:spcPts val="300"/>
              </a:spcAft>
              <a:buSzPct val="90000"/>
              <a:buFont typeface="Arial" pitchFamily="34" charset="0"/>
              <a:buNone/>
              <a:defRPr sz="1800" kern="1200">
                <a:solidFill>
                  <a:schemeClr val="tx1"/>
                </a:solidFill>
                <a:latin typeface="Segoe UI Light"/>
                <a:ea typeface="+mn-ea"/>
                <a:cs typeface="Segoe UI Light"/>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r>
              <a:rPr lang="en-US" sz="4400" b="1" dirty="0" smtClean="0">
                <a:solidFill>
                  <a:schemeClr val="bg1"/>
                </a:solidFill>
                <a:latin typeface="+mn-lt"/>
              </a:rPr>
              <a:t>Internet of Things</a:t>
            </a:r>
            <a:endParaRPr lang="en-US" sz="4400" b="1" dirty="0">
              <a:solidFill>
                <a:schemeClr val="bg1"/>
              </a:solidFill>
              <a:latin typeface="+mn-lt"/>
            </a:endParaRPr>
          </a:p>
          <a:p>
            <a:endParaRPr lang="en-US" sz="4400" b="1" dirty="0">
              <a:solidFill>
                <a:schemeClr val="bg1"/>
              </a:solidFill>
              <a:latin typeface="+mn-lt"/>
            </a:endParaRPr>
          </a:p>
        </p:txBody>
      </p:sp>
      <p:sp>
        <p:nvSpPr>
          <p:cNvPr id="13" name="Text Placeholder 2"/>
          <p:cNvSpPr>
            <a:spLocks noGrp="1"/>
          </p:cNvSpPr>
          <p:nvPr>
            <p:ph type="body" sz="quarter" idx="4294967295"/>
          </p:nvPr>
        </p:nvSpPr>
        <p:spPr>
          <a:xfrm>
            <a:off x="268763" y="6274500"/>
            <a:ext cx="4172936" cy="443198"/>
          </a:xfrm>
          <a:prstGeom prst="rect">
            <a:avLst/>
          </a:prstGeom>
        </p:spPr>
        <p:txBody>
          <a:bodyPr/>
          <a:lstStyle/>
          <a:p>
            <a:r>
              <a:rPr lang="en-US" dirty="0">
                <a:solidFill>
                  <a:schemeClr val="bg1"/>
                </a:solidFill>
              </a:rPr>
              <a:t>Training Presentation</a:t>
            </a:r>
          </a:p>
        </p:txBody>
      </p:sp>
      <p:sp>
        <p:nvSpPr>
          <p:cNvPr id="10" name="Text Placeholder 1"/>
          <p:cNvSpPr txBox="1">
            <a:spLocks/>
          </p:cNvSpPr>
          <p:nvPr/>
        </p:nvSpPr>
        <p:spPr>
          <a:xfrm>
            <a:off x="209076" y="2059781"/>
            <a:ext cx="4330266" cy="609398"/>
          </a:xfrm>
          <a:prstGeom prst="rect">
            <a:avLst/>
          </a:prstGeom>
        </p:spPr>
        <p:txBody>
          <a:bodyPr vert="horz" wrap="square" lIns="0" tIns="0" rIns="0" bIns="0" rtlCol="0">
            <a:spAutoFit/>
          </a:bodyPr>
          <a:lstStyle>
            <a:lvl1pPr marL="0" indent="0" algn="l" defTabSz="686047" rtl="0" eaLnBrk="1" latinLnBrk="0" hangingPunct="1">
              <a:lnSpc>
                <a:spcPct val="90000"/>
              </a:lnSpc>
              <a:spcBef>
                <a:spcPts val="0"/>
              </a:spcBef>
              <a:spcAft>
                <a:spcPts val="675"/>
              </a:spcAft>
              <a:buSzPct val="90000"/>
              <a:buFont typeface="Arial" pitchFamily="34" charset="0"/>
              <a:buNone/>
              <a:defRPr sz="3200" kern="1200" spc="-100" baseline="0">
                <a:solidFill>
                  <a:schemeClr val="tx1"/>
                </a:solidFill>
                <a:latin typeface="Segoe UI Light"/>
                <a:ea typeface="+mn-ea"/>
                <a:cs typeface="Segoe UI Light"/>
              </a:defRPr>
            </a:lvl1pPr>
            <a:lvl2pPr marL="0" indent="0" algn="l" defTabSz="686047" rtl="0" eaLnBrk="1" latinLnBrk="0" hangingPunct="1">
              <a:lnSpc>
                <a:spcPct val="90000"/>
              </a:lnSpc>
              <a:spcBef>
                <a:spcPts val="0"/>
              </a:spcBef>
              <a:spcAft>
                <a:spcPts val="300"/>
              </a:spcAft>
              <a:buSzPct val="90000"/>
              <a:buFont typeface="Arial" pitchFamily="34" charset="0"/>
              <a:buNone/>
              <a:tabLst>
                <a:tab pos="472868" algn="l"/>
              </a:tabLst>
              <a:defRPr sz="2400" kern="1200" spc="-50" baseline="0">
                <a:solidFill>
                  <a:schemeClr val="tx1"/>
                </a:solidFill>
                <a:latin typeface="Segoe UI Light"/>
                <a:ea typeface="+mn-ea"/>
                <a:cs typeface="Segoe UI Light"/>
              </a:defRPr>
            </a:lvl2pPr>
            <a:lvl3pPr marL="0" indent="0" algn="l" defTabSz="686047" rtl="0" eaLnBrk="1" latinLnBrk="0" hangingPunct="1">
              <a:lnSpc>
                <a:spcPct val="90000"/>
              </a:lnSpc>
              <a:spcBef>
                <a:spcPts val="0"/>
              </a:spcBef>
              <a:spcAft>
                <a:spcPts val="300"/>
              </a:spcAft>
              <a:buSzPct val="90000"/>
              <a:buFont typeface="Arial" pitchFamily="34" charset="0"/>
              <a:buNone/>
              <a:defRPr sz="1500" kern="1200">
                <a:solidFill>
                  <a:schemeClr val="tx1"/>
                </a:solidFill>
                <a:latin typeface="Segoe UI Light"/>
                <a:ea typeface="+mn-ea"/>
                <a:cs typeface="Segoe UI Light"/>
              </a:defRPr>
            </a:lvl3pPr>
            <a:lvl4pPr marL="0" indent="0" algn="l" defTabSz="686047" rtl="0" eaLnBrk="1" latinLnBrk="0" hangingPunct="1">
              <a:lnSpc>
                <a:spcPct val="90000"/>
              </a:lnSpc>
              <a:spcBef>
                <a:spcPts val="0"/>
              </a:spcBef>
              <a:spcAft>
                <a:spcPts val="300"/>
              </a:spcAft>
              <a:buSzPct val="90000"/>
              <a:buFont typeface="Arial" pitchFamily="34" charset="0"/>
              <a:buNone/>
              <a:tabLst>
                <a:tab pos="686074" algn="l"/>
              </a:tabLst>
              <a:defRPr sz="1800" kern="1200">
                <a:solidFill>
                  <a:schemeClr val="tx1"/>
                </a:solidFill>
                <a:latin typeface="Segoe UI Light"/>
                <a:ea typeface="+mn-ea"/>
                <a:cs typeface="Segoe UI Light"/>
              </a:defRPr>
            </a:lvl4pPr>
            <a:lvl5pPr marL="0" indent="0" algn="l" defTabSz="686047" rtl="0" eaLnBrk="1" latinLnBrk="0" hangingPunct="1">
              <a:lnSpc>
                <a:spcPct val="90000"/>
              </a:lnSpc>
              <a:spcBef>
                <a:spcPts val="0"/>
              </a:spcBef>
              <a:spcAft>
                <a:spcPts val="300"/>
              </a:spcAft>
              <a:buSzPct val="90000"/>
              <a:buFont typeface="Arial" pitchFamily="34" charset="0"/>
              <a:buNone/>
              <a:defRPr sz="1800" kern="1200">
                <a:solidFill>
                  <a:schemeClr val="tx1"/>
                </a:solidFill>
                <a:latin typeface="Segoe UI Light"/>
                <a:ea typeface="+mn-ea"/>
                <a:cs typeface="Segoe UI Light"/>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sz="4400" b="1" dirty="0">
              <a:solidFill>
                <a:schemeClr val="bg1"/>
              </a:solidFill>
              <a:latin typeface="+mn-lt"/>
            </a:endParaRPr>
          </a:p>
        </p:txBody>
      </p:sp>
      <p:sp>
        <p:nvSpPr>
          <p:cNvPr id="3" name="Rectangle 2"/>
          <p:cNvSpPr/>
          <p:nvPr/>
        </p:nvSpPr>
        <p:spPr>
          <a:xfrm>
            <a:off x="2151432" y="2364480"/>
            <a:ext cx="184731" cy="2123658"/>
          </a:xfrm>
          <a:prstGeom prst="rect">
            <a:avLst/>
          </a:prstGeom>
          <a:noFill/>
        </p:spPr>
        <p:txBody>
          <a:bodyPr wrap="none" lIns="91440" tIns="45720" rIns="91440" bIns="45720">
            <a:spAutoFit/>
          </a:bodyPr>
          <a:lstStyle/>
          <a:p>
            <a:pPr algn="ctr"/>
            <a:endParaRPr lang="en-US" sz="6600" b="1"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Baskerville Old Face" pitchFamily="18" charset="0"/>
            </a:endParaRPr>
          </a:p>
          <a:p>
            <a:pPr algn="ctr"/>
            <a:endParaRPr lang="en-US" sz="6600" b="1"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askerville Old Face"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5" y="0"/>
            <a:ext cx="9158218" cy="4220308"/>
          </a:xfrm>
          <a:prstGeom prst="rect">
            <a:avLst/>
          </a:prstGeom>
        </p:spPr>
      </p:pic>
      <p:sp>
        <p:nvSpPr>
          <p:cNvPr id="9" name="Rounded Rectangle 8"/>
          <p:cNvSpPr/>
          <p:nvPr/>
        </p:nvSpPr>
        <p:spPr bwMode="auto">
          <a:xfrm>
            <a:off x="5784250" y="4313254"/>
            <a:ext cx="3031120" cy="2451799"/>
          </a:xfrm>
          <a:prstGeom prst="round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IN"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4" name="Picture 2" descr="D:\Workshop\SVL Automation Documents\output-onlinepngtool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4486" y="4384279"/>
            <a:ext cx="2396071" cy="230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8149658"/>
      </p:ext>
    </p:extLst>
  </p:cSld>
  <p:clrMapOvr>
    <a:masterClrMapping/>
  </p:clrMapOvr>
  <p:transition advClick="0">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IN"/>
          </a:p>
        </p:txBody>
      </p:sp>
      <p:pic>
        <p:nvPicPr>
          <p:cNvPr id="6146" name="Picture 2" descr="https://www.upesy.com/cdn/shop/products/upesy-esp32-wroom-low-power-devkit-pinout.png?v=1679563719&amp;width=990"/>
          <p:cNvPicPr>
            <a:picLocks noChangeAspect="1" noChangeArrowheads="1"/>
          </p:cNvPicPr>
          <p:nvPr/>
        </p:nvPicPr>
        <p:blipFill rotWithShape="1">
          <a:blip r:embed="rId2">
            <a:extLst>
              <a:ext uri="{28A0092B-C50C-407E-A947-70E740481C1C}">
                <a14:useLocalDpi xmlns:a14="http://schemas.microsoft.com/office/drawing/2010/main" val="0"/>
              </a:ext>
            </a:extLst>
          </a:blip>
          <a:srcRect t="5459"/>
          <a:stretch/>
        </p:blipFill>
        <p:spPr bwMode="auto">
          <a:xfrm>
            <a:off x="-139611" y="1248228"/>
            <a:ext cx="9429750" cy="454297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308156" y="186920"/>
            <a:ext cx="8363938" cy="387798"/>
          </a:xfrm>
        </p:spPr>
        <p:txBody>
          <a:bodyPr/>
          <a:lstStyle/>
          <a:p>
            <a:r>
              <a:rPr lang="en-US" dirty="0" smtClean="0"/>
              <a:t>ESP32 Pinout</a:t>
            </a:r>
            <a:endParaRPr lang="en-US" dirty="0"/>
          </a:p>
        </p:txBody>
      </p:sp>
      <p:pic>
        <p:nvPicPr>
          <p:cNvPr id="6" name="Picture 2" descr="D:\Workshop\SVL Automation Document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6995" y="1248228"/>
            <a:ext cx="1527005" cy="1471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186500"/>
      </p:ext>
    </p:extLst>
  </p:cSld>
  <p:clrMapOvr>
    <a:masterClrMapping/>
  </p:clrMapOvr>
  <p:transition advClick="0">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156" y="186920"/>
            <a:ext cx="8363938" cy="498598"/>
          </a:xfrm>
        </p:spPr>
        <p:txBody>
          <a:bodyPr/>
          <a:lstStyle/>
          <a:p>
            <a:r>
              <a:rPr lang="en-US" sz="3600" b="1" dirty="0" err="1" smtClean="0"/>
              <a:t>RaspberryPi</a:t>
            </a:r>
            <a:endParaRPr lang="en-US" sz="3600" b="1" dirty="0"/>
          </a:p>
        </p:txBody>
      </p:sp>
      <p:sp>
        <p:nvSpPr>
          <p:cNvPr id="3" name="Text Placeholder 2"/>
          <p:cNvSpPr>
            <a:spLocks noGrp="1"/>
          </p:cNvSpPr>
          <p:nvPr>
            <p:ph type="body" sz="quarter" idx="10"/>
          </p:nvPr>
        </p:nvSpPr>
        <p:spPr/>
        <p:txBody>
          <a:bodyPr/>
          <a:lstStyle/>
          <a:p>
            <a:endParaRPr lang="en-US"/>
          </a:p>
        </p:txBody>
      </p:sp>
      <p:pic>
        <p:nvPicPr>
          <p:cNvPr id="5122" name="Picture 2" descr="Image result for raspberry pi h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7611"/>
            <a:ext cx="8954926" cy="5036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Workshop\SVL Automation Document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8404" y="5138057"/>
            <a:ext cx="1668596" cy="1608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693875"/>
      </p:ext>
    </p:extLst>
  </p:cSld>
  <p:clrMapOvr>
    <a:masterClrMapping/>
  </p:clrMapOvr>
  <p:transition advClick="0">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IN"/>
          </a:p>
        </p:txBody>
      </p:sp>
      <p:pic>
        <p:nvPicPr>
          <p:cNvPr id="4" name="Picture 2" descr="https://microcontrollerslab.com/wp-content/uploads/2019/12/Raspberry-Pi-Peripheral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5" y="1239608"/>
            <a:ext cx="9120884" cy="533536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308156" y="186920"/>
            <a:ext cx="8363938" cy="498598"/>
          </a:xfrm>
        </p:spPr>
        <p:txBody>
          <a:bodyPr/>
          <a:lstStyle/>
          <a:p>
            <a:r>
              <a:rPr lang="en-US" sz="3600" b="1" dirty="0" err="1" smtClean="0"/>
              <a:t>RaspberryPi</a:t>
            </a:r>
            <a:endParaRPr lang="en-US" sz="3600" b="1" dirty="0"/>
          </a:p>
        </p:txBody>
      </p:sp>
      <p:pic>
        <p:nvPicPr>
          <p:cNvPr id="6" name="Picture 2" descr="D:\Workshop\SVL Automation Document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4748" y="5471885"/>
            <a:ext cx="1322252" cy="1274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046748"/>
      </p:ext>
    </p:extLst>
  </p:cSld>
  <p:clrMapOvr>
    <a:masterClrMapping/>
  </p:clrMapOvr>
  <p:transition advClick="0">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171145" y="209241"/>
            <a:ext cx="6920288" cy="609398"/>
          </a:xfrm>
          <a:prstGeom prst="rect">
            <a:avLst/>
          </a:prstGeom>
        </p:spPr>
        <p:txBody>
          <a:bodyPr vert="horz" wrap="square" lIns="0" tIns="0" rIns="0" bIns="0" rtlCol="0">
            <a:spAutoFit/>
          </a:bodyPr>
          <a:lstStyle>
            <a:lvl1pPr marL="0" indent="0" algn="l" defTabSz="686047" rtl="0" eaLnBrk="1" latinLnBrk="0" hangingPunct="1">
              <a:lnSpc>
                <a:spcPct val="90000"/>
              </a:lnSpc>
              <a:spcBef>
                <a:spcPts val="0"/>
              </a:spcBef>
              <a:spcAft>
                <a:spcPts val="675"/>
              </a:spcAft>
              <a:buSzPct val="90000"/>
              <a:buFont typeface="Arial" pitchFamily="34" charset="0"/>
              <a:buNone/>
              <a:defRPr sz="3200" kern="1200" spc="-100" baseline="0">
                <a:solidFill>
                  <a:schemeClr val="tx1"/>
                </a:solidFill>
                <a:latin typeface="Segoe UI Light"/>
                <a:ea typeface="+mn-ea"/>
                <a:cs typeface="Segoe UI Light"/>
              </a:defRPr>
            </a:lvl1pPr>
            <a:lvl2pPr marL="0" indent="0" algn="l" defTabSz="686047" rtl="0" eaLnBrk="1" latinLnBrk="0" hangingPunct="1">
              <a:lnSpc>
                <a:spcPct val="90000"/>
              </a:lnSpc>
              <a:spcBef>
                <a:spcPts val="0"/>
              </a:spcBef>
              <a:spcAft>
                <a:spcPts val="300"/>
              </a:spcAft>
              <a:buSzPct val="90000"/>
              <a:buFont typeface="Arial" pitchFamily="34" charset="0"/>
              <a:buNone/>
              <a:tabLst>
                <a:tab pos="472868" algn="l"/>
              </a:tabLst>
              <a:defRPr sz="2400" kern="1200" spc="-50" baseline="0">
                <a:solidFill>
                  <a:schemeClr val="tx1"/>
                </a:solidFill>
                <a:latin typeface="Segoe UI Light"/>
                <a:ea typeface="+mn-ea"/>
                <a:cs typeface="Segoe UI Light"/>
              </a:defRPr>
            </a:lvl2pPr>
            <a:lvl3pPr marL="0" indent="0" algn="l" defTabSz="686047" rtl="0" eaLnBrk="1" latinLnBrk="0" hangingPunct="1">
              <a:lnSpc>
                <a:spcPct val="90000"/>
              </a:lnSpc>
              <a:spcBef>
                <a:spcPts val="0"/>
              </a:spcBef>
              <a:spcAft>
                <a:spcPts val="300"/>
              </a:spcAft>
              <a:buSzPct val="90000"/>
              <a:buFont typeface="Arial" pitchFamily="34" charset="0"/>
              <a:buNone/>
              <a:defRPr sz="1500" kern="1200">
                <a:solidFill>
                  <a:schemeClr val="tx1"/>
                </a:solidFill>
                <a:latin typeface="Segoe UI Light"/>
                <a:ea typeface="+mn-ea"/>
                <a:cs typeface="Segoe UI Light"/>
              </a:defRPr>
            </a:lvl3pPr>
            <a:lvl4pPr marL="0" indent="0" algn="l" defTabSz="686047" rtl="0" eaLnBrk="1" latinLnBrk="0" hangingPunct="1">
              <a:lnSpc>
                <a:spcPct val="90000"/>
              </a:lnSpc>
              <a:spcBef>
                <a:spcPts val="0"/>
              </a:spcBef>
              <a:spcAft>
                <a:spcPts val="300"/>
              </a:spcAft>
              <a:buSzPct val="90000"/>
              <a:buFont typeface="Arial" pitchFamily="34" charset="0"/>
              <a:buNone/>
              <a:tabLst>
                <a:tab pos="686074" algn="l"/>
              </a:tabLst>
              <a:defRPr sz="1800" kern="1200">
                <a:solidFill>
                  <a:schemeClr val="tx1"/>
                </a:solidFill>
                <a:latin typeface="Segoe UI Light"/>
                <a:ea typeface="+mn-ea"/>
                <a:cs typeface="Segoe UI Light"/>
              </a:defRPr>
            </a:lvl4pPr>
            <a:lvl5pPr marL="0" indent="0" algn="l" defTabSz="686047" rtl="0" eaLnBrk="1" latinLnBrk="0" hangingPunct="1">
              <a:lnSpc>
                <a:spcPct val="90000"/>
              </a:lnSpc>
              <a:spcBef>
                <a:spcPts val="0"/>
              </a:spcBef>
              <a:spcAft>
                <a:spcPts val="300"/>
              </a:spcAft>
              <a:buSzPct val="90000"/>
              <a:buFont typeface="Arial" pitchFamily="34" charset="0"/>
              <a:buNone/>
              <a:defRPr sz="1800" kern="1200">
                <a:solidFill>
                  <a:schemeClr val="tx1"/>
                </a:solidFill>
                <a:latin typeface="Segoe UI Light"/>
                <a:ea typeface="+mn-ea"/>
                <a:cs typeface="Segoe UI Light"/>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r>
              <a:rPr lang="en-US" sz="4400" b="1" dirty="0" smtClean="0">
                <a:solidFill>
                  <a:schemeClr val="bg1"/>
                </a:solidFill>
                <a:latin typeface="+mn-lt"/>
              </a:rPr>
              <a:t>Introduction to Sensors</a:t>
            </a:r>
            <a:endParaRPr lang="en-US" sz="4400" b="1" dirty="0">
              <a:solidFill>
                <a:schemeClr val="bg1"/>
              </a:solidFill>
              <a:latin typeface="+mn-lt"/>
            </a:endParaRPr>
          </a:p>
        </p:txBody>
      </p:sp>
      <p:pic>
        <p:nvPicPr>
          <p:cNvPr id="5" name="Picture 2" descr="https://www.einfochips.com/blog/wp-content/uploads/2018/10/iot_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71145" y="1182914"/>
            <a:ext cx="9664701" cy="56750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Workshop\SVL Automation Document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100" y="5714155"/>
            <a:ext cx="1186727" cy="1143845"/>
          </a:xfrm>
          <a:prstGeom prst="rect">
            <a:avLst/>
          </a:prstGeom>
          <a:solidFill>
            <a:schemeClr val="bg1"/>
          </a:solidFill>
          <a:extLst/>
        </p:spPr>
      </p:pic>
    </p:spTree>
    <p:extLst>
      <p:ext uri="{BB962C8B-B14F-4D97-AF65-F5344CB8AC3E}">
        <p14:creationId xmlns:p14="http://schemas.microsoft.com/office/powerpoint/2010/main" val="519848229"/>
      </p:ext>
    </p:extLst>
  </p:cSld>
  <p:clrMapOvr>
    <a:masterClrMapping/>
  </p:clrMapOvr>
  <p:transition advClick="0">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302" y="312650"/>
            <a:ext cx="8193792" cy="498598"/>
          </a:xfrm>
        </p:spPr>
        <p:txBody>
          <a:bodyPr/>
          <a:lstStyle/>
          <a:p>
            <a:r>
              <a:rPr lang="en-US" b="1" dirty="0">
                <a:solidFill>
                  <a:schemeClr val="bg1"/>
                </a:solidFill>
                <a:latin typeface="Segoe UI" panose="020B0502040204020203" pitchFamily="34" charset="0"/>
                <a:cs typeface="Segoe UI" panose="020B0502040204020203" pitchFamily="34" charset="0"/>
              </a:rPr>
              <a:t>What is Sensor ? </a:t>
            </a:r>
          </a:p>
        </p:txBody>
      </p:sp>
      <p:sp>
        <p:nvSpPr>
          <p:cNvPr id="5" name="Text Placeholder 4"/>
          <p:cNvSpPr>
            <a:spLocks noGrp="1"/>
          </p:cNvSpPr>
          <p:nvPr>
            <p:ph type="body" sz="quarter" idx="3"/>
          </p:nvPr>
        </p:nvSpPr>
        <p:spPr>
          <a:xfrm>
            <a:off x="5049076" y="1318022"/>
            <a:ext cx="4041775" cy="609398"/>
          </a:xfrm>
        </p:spPr>
        <p:txBody>
          <a:bodyPr/>
          <a:lstStyle/>
          <a:p>
            <a:r>
              <a:rPr lang="en-US" sz="4400" dirty="0">
                <a:latin typeface="Segoe UI" panose="020B0502040204020203" pitchFamily="34" charset="0"/>
                <a:cs typeface="Segoe UI" panose="020B0502040204020203" pitchFamily="34" charset="0"/>
              </a:rPr>
              <a:t>Example</a:t>
            </a:r>
            <a:endParaRPr lang="en-US" sz="4000" dirty="0">
              <a:latin typeface="Segoe UI" panose="020B0502040204020203" pitchFamily="34" charset="0"/>
              <a:cs typeface="Segoe UI" panose="020B0502040204020203" pitchFamily="34" charset="0"/>
            </a:endParaRPr>
          </a:p>
        </p:txBody>
      </p:sp>
      <p:sp>
        <p:nvSpPr>
          <p:cNvPr id="7" name="TextBox 6"/>
          <p:cNvSpPr txBox="1"/>
          <p:nvPr/>
        </p:nvSpPr>
        <p:spPr>
          <a:xfrm>
            <a:off x="0" y="1318022"/>
            <a:ext cx="4515513" cy="5170646"/>
          </a:xfrm>
          <a:prstGeom prst="rect">
            <a:avLst/>
          </a:prstGeom>
          <a:noFill/>
        </p:spPr>
        <p:txBody>
          <a:bodyPr wrap="square" lIns="0" tIns="0" rIns="0" bIns="0" rtlCol="0">
            <a:spAutoFit/>
          </a:bodyPr>
          <a:lstStyle/>
          <a:p>
            <a:pPr marL="342900" indent="-342900" algn="just">
              <a:buFont typeface="Arial" panose="020B0604020202020204" pitchFamily="34" charset="0"/>
              <a:buChar char="•"/>
            </a:pPr>
            <a:r>
              <a:rPr lang="en-US" sz="2400" dirty="0">
                <a:solidFill>
                  <a:schemeClr val="bg2">
                    <a:lumMod val="10000"/>
                  </a:schemeClr>
                </a:solidFill>
              </a:rPr>
              <a:t>A </a:t>
            </a:r>
            <a:r>
              <a:rPr lang="en-US" sz="2400" b="1" dirty="0">
                <a:solidFill>
                  <a:schemeClr val="bg2">
                    <a:lumMod val="10000"/>
                  </a:schemeClr>
                </a:solidFill>
              </a:rPr>
              <a:t>sensor</a:t>
            </a:r>
            <a:r>
              <a:rPr lang="en-US" sz="2400" dirty="0">
                <a:solidFill>
                  <a:schemeClr val="bg2">
                    <a:lumMod val="10000"/>
                  </a:schemeClr>
                </a:solidFill>
              </a:rPr>
              <a:t> is a device that measures a physical quantity and converts it into a signal which can be read by an observer or by an instrument.</a:t>
            </a:r>
          </a:p>
          <a:p>
            <a:pPr marL="342900" indent="-342900" algn="just">
              <a:buFont typeface="Arial" panose="020B0604020202020204" pitchFamily="34" charset="0"/>
              <a:buChar char="•"/>
            </a:pPr>
            <a:endParaRPr lang="en-US" sz="2400" dirty="0" smtClean="0">
              <a:solidFill>
                <a:schemeClr val="bg2">
                  <a:lumMod val="10000"/>
                </a:schemeClr>
              </a:solidFill>
            </a:endParaRPr>
          </a:p>
          <a:p>
            <a:pPr marL="342900" indent="-342900" algn="just">
              <a:buFont typeface="Arial" panose="020B0604020202020204" pitchFamily="34" charset="0"/>
              <a:buChar char="•"/>
            </a:pPr>
            <a:r>
              <a:rPr lang="en-US" sz="2400" dirty="0" smtClean="0">
                <a:solidFill>
                  <a:schemeClr val="bg2">
                    <a:lumMod val="10000"/>
                  </a:schemeClr>
                </a:solidFill>
              </a:rPr>
              <a:t>Sensors </a:t>
            </a:r>
            <a:r>
              <a:rPr lang="en-US" sz="2400" dirty="0">
                <a:solidFill>
                  <a:schemeClr val="bg2">
                    <a:lumMod val="10000"/>
                  </a:schemeClr>
                </a:solidFill>
              </a:rPr>
              <a:t>are used in everyday objects such as touch-sensitive elevator, buttons (tactile sensor) and lamps which dim or brighten by touching the base.</a:t>
            </a:r>
          </a:p>
          <a:p>
            <a:pPr marL="342900" indent="-342900">
              <a:buFont typeface="Arial" panose="020B0604020202020204" pitchFamily="34" charset="0"/>
              <a:buChar char="•"/>
            </a:pPr>
            <a:endParaRPr lang="en-IN" sz="2400" dirty="0">
              <a:solidFill>
                <a:schemeClr val="bg2">
                  <a:lumMod val="10000"/>
                </a:schemeClr>
              </a:solidFill>
            </a:endParaRPr>
          </a:p>
          <a:p>
            <a:pPr marL="571500" indent="-571500" algn="just">
              <a:buFont typeface="Arial" panose="020B0604020202020204" pitchFamily="34" charset="0"/>
              <a:buChar char="•"/>
            </a:pPr>
            <a:endParaRPr lang="en-US" sz="2400" b="1" dirty="0">
              <a:solidFill>
                <a:schemeClr val="bg2">
                  <a:lumMod val="10000"/>
                </a:schemeClr>
              </a:solidFill>
              <a:latin typeface="+mj-lt"/>
            </a:endParaRPr>
          </a:p>
        </p:txBody>
      </p:sp>
      <p:pic>
        <p:nvPicPr>
          <p:cNvPr id="1028" name="Picture 4" descr="Image result for touch scre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690" y="2257176"/>
            <a:ext cx="2087454" cy="19765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joysti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9963" y="2257176"/>
            <a:ext cx="1998558" cy="199855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temperature sens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2951" y="4005775"/>
            <a:ext cx="445770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Workshop\SVL Automation Documents\output-onlinepngtool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8056" y="5455797"/>
            <a:ext cx="1338943" cy="1290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705979"/>
      </p:ext>
    </p:extLst>
  </p:cSld>
  <p:clrMapOvr>
    <a:masterClrMapping/>
  </p:clrMapOvr>
  <p:transition advClick="0">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153551"/>
            <a:ext cx="4473527" cy="5704449"/>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478302" y="312650"/>
            <a:ext cx="8193792" cy="498598"/>
          </a:xfrm>
        </p:spPr>
        <p:txBody>
          <a:bodyPr/>
          <a:lstStyle/>
          <a:p>
            <a:r>
              <a:rPr lang="en-US" b="1" dirty="0">
                <a:solidFill>
                  <a:schemeClr val="bg1"/>
                </a:solidFill>
                <a:latin typeface="Segoe UI" panose="020B0502040204020203" pitchFamily="34" charset="0"/>
                <a:cs typeface="Segoe UI" panose="020B0502040204020203" pitchFamily="34" charset="0"/>
              </a:rPr>
              <a:t>Types of Sensors</a:t>
            </a:r>
          </a:p>
        </p:txBody>
      </p:sp>
      <p:sp>
        <p:nvSpPr>
          <p:cNvPr id="3" name="Text Placeholder 2"/>
          <p:cNvSpPr>
            <a:spLocks noGrp="1"/>
          </p:cNvSpPr>
          <p:nvPr>
            <p:ph type="body" idx="1"/>
          </p:nvPr>
        </p:nvSpPr>
        <p:spPr>
          <a:xfrm>
            <a:off x="216668" y="1202282"/>
            <a:ext cx="4040188" cy="609398"/>
          </a:xfrm>
        </p:spPr>
        <p:txBody>
          <a:bodyPr/>
          <a:lstStyle/>
          <a:p>
            <a:r>
              <a:rPr lang="en-US" sz="4400" dirty="0">
                <a:solidFill>
                  <a:schemeClr val="bg1"/>
                </a:solidFill>
                <a:latin typeface="+mn-lt"/>
                <a:cs typeface="Segoe UI" panose="020B0502040204020203" pitchFamily="34" charset="0"/>
              </a:rPr>
              <a:t>Hardware</a:t>
            </a:r>
            <a:endParaRPr lang="en-US" sz="4400" dirty="0">
              <a:solidFill>
                <a:schemeClr val="bg1"/>
              </a:solidFill>
              <a:latin typeface="+mn-lt"/>
            </a:endParaRPr>
          </a:p>
        </p:txBody>
      </p:sp>
      <p:sp>
        <p:nvSpPr>
          <p:cNvPr id="5" name="Text Placeholder 4"/>
          <p:cNvSpPr>
            <a:spLocks noGrp="1"/>
          </p:cNvSpPr>
          <p:nvPr>
            <p:ph type="body" sz="quarter" idx="3"/>
          </p:nvPr>
        </p:nvSpPr>
        <p:spPr>
          <a:xfrm>
            <a:off x="4645030" y="1565479"/>
            <a:ext cx="4041775" cy="609398"/>
          </a:xfrm>
        </p:spPr>
        <p:txBody>
          <a:bodyPr/>
          <a:lstStyle/>
          <a:p>
            <a:r>
              <a:rPr lang="en-US" sz="4400" dirty="0">
                <a:latin typeface="Segoe UI" panose="020B0502040204020203" pitchFamily="34" charset="0"/>
                <a:cs typeface="Segoe UI" panose="020B0502040204020203" pitchFamily="34" charset="0"/>
              </a:rPr>
              <a:t>Sensors</a:t>
            </a:r>
            <a:endParaRPr lang="en-US" sz="4000" dirty="0">
              <a:latin typeface="Segoe UI" panose="020B0502040204020203" pitchFamily="34" charset="0"/>
              <a:cs typeface="Segoe UI" panose="020B0502040204020203" pitchFamily="34" charset="0"/>
            </a:endParaRPr>
          </a:p>
        </p:txBody>
      </p:sp>
      <p:sp>
        <p:nvSpPr>
          <p:cNvPr id="7" name="TextBox 6"/>
          <p:cNvSpPr txBox="1"/>
          <p:nvPr/>
        </p:nvSpPr>
        <p:spPr>
          <a:xfrm>
            <a:off x="216668" y="1982831"/>
            <a:ext cx="4256859" cy="3816429"/>
          </a:xfrm>
          <a:prstGeom prst="rect">
            <a:avLst/>
          </a:prstGeom>
          <a:noFill/>
        </p:spPr>
        <p:txBody>
          <a:bodyPr wrap="square" lIns="0" tIns="0" rIns="0" bIns="0" rtlCol="0">
            <a:spAutoFit/>
          </a:bodyPr>
          <a:lstStyle/>
          <a:p>
            <a:pPr marL="342900" indent="-342900" algn="just">
              <a:buFont typeface="Arial" panose="020B0604020202020204" pitchFamily="34" charset="0"/>
              <a:buChar char="•"/>
            </a:pPr>
            <a:r>
              <a:rPr lang="en-US" sz="2800" b="1" dirty="0" smtClean="0">
                <a:solidFill>
                  <a:schemeClr val="bg1"/>
                </a:solidFill>
                <a:latin typeface="+mj-lt"/>
              </a:rPr>
              <a:t>Infrared Proximity </a:t>
            </a:r>
            <a:r>
              <a:rPr lang="en-US" sz="2800" b="1" dirty="0">
                <a:solidFill>
                  <a:schemeClr val="bg1"/>
                </a:solidFill>
                <a:latin typeface="+mj-lt"/>
              </a:rPr>
              <a:t>Sensor</a:t>
            </a:r>
          </a:p>
          <a:p>
            <a:pPr marL="342900" indent="-342900" algn="just">
              <a:buFont typeface="Arial" panose="020B0604020202020204" pitchFamily="34" charset="0"/>
              <a:buChar char="•"/>
            </a:pPr>
            <a:r>
              <a:rPr lang="en-US" sz="2800" b="1" dirty="0">
                <a:solidFill>
                  <a:schemeClr val="bg1"/>
                </a:solidFill>
                <a:latin typeface="+mj-lt"/>
              </a:rPr>
              <a:t>Sound Sensor</a:t>
            </a:r>
          </a:p>
          <a:p>
            <a:pPr marL="342900" indent="-342900" algn="just">
              <a:buFont typeface="Arial" panose="020B0604020202020204" pitchFamily="34" charset="0"/>
              <a:buChar char="•"/>
            </a:pPr>
            <a:r>
              <a:rPr lang="en-US" sz="2800" b="1" dirty="0">
                <a:solidFill>
                  <a:schemeClr val="bg1"/>
                </a:solidFill>
                <a:latin typeface="+mj-lt"/>
              </a:rPr>
              <a:t>Temperature Sensor</a:t>
            </a:r>
          </a:p>
          <a:p>
            <a:pPr marL="342900" indent="-342900" algn="just">
              <a:buFont typeface="Arial" panose="020B0604020202020204" pitchFamily="34" charset="0"/>
              <a:buChar char="•"/>
            </a:pPr>
            <a:r>
              <a:rPr lang="en-US" sz="2800" b="1" dirty="0">
                <a:solidFill>
                  <a:schemeClr val="bg1"/>
                </a:solidFill>
                <a:latin typeface="+mj-lt"/>
              </a:rPr>
              <a:t>Soil Moisture Sensor</a:t>
            </a:r>
          </a:p>
          <a:p>
            <a:pPr marL="342900" indent="-342900" algn="just">
              <a:buFont typeface="Arial" panose="020B0604020202020204" pitchFamily="34" charset="0"/>
              <a:buChar char="•"/>
            </a:pPr>
            <a:r>
              <a:rPr lang="en-US" sz="2800" b="1" dirty="0">
                <a:solidFill>
                  <a:schemeClr val="bg1"/>
                </a:solidFill>
                <a:latin typeface="+mj-lt"/>
              </a:rPr>
              <a:t>Obstacle detector</a:t>
            </a:r>
          </a:p>
          <a:p>
            <a:pPr marL="342900" indent="-342900" algn="just">
              <a:buFont typeface="Arial" panose="020B0604020202020204" pitchFamily="34" charset="0"/>
              <a:buChar char="•"/>
            </a:pPr>
            <a:r>
              <a:rPr lang="en-US" sz="2800" b="1" dirty="0">
                <a:solidFill>
                  <a:schemeClr val="bg1"/>
                </a:solidFill>
                <a:latin typeface="+mj-lt"/>
              </a:rPr>
              <a:t>Temperature&amp; Humidity  Sensor</a:t>
            </a:r>
          </a:p>
          <a:p>
            <a:pPr marL="342900" indent="-342900" algn="just">
              <a:buFont typeface="Arial" panose="020B0604020202020204" pitchFamily="34" charset="0"/>
              <a:buChar char="•"/>
            </a:pPr>
            <a:r>
              <a:rPr lang="en-US" sz="2800" b="1" dirty="0">
                <a:solidFill>
                  <a:schemeClr val="bg1"/>
                </a:solidFill>
                <a:latin typeface="+mj-lt"/>
              </a:rPr>
              <a:t>Pressure Sensor</a:t>
            </a:r>
          </a:p>
          <a:p>
            <a:pPr marL="342900" indent="-342900" algn="just">
              <a:buFont typeface="Arial" panose="020B0604020202020204" pitchFamily="34" charset="0"/>
              <a:buChar char="•"/>
            </a:pPr>
            <a:endParaRPr lang="en-US" sz="2400" b="1" dirty="0">
              <a:solidFill>
                <a:schemeClr val="bg1"/>
              </a:solidFill>
              <a:latin typeface="+mj-lt"/>
            </a:endParaRPr>
          </a:p>
        </p:txBody>
      </p:sp>
      <p:pic>
        <p:nvPicPr>
          <p:cNvPr id="2050" name="Picture 2" descr="http://www.sensorpedia.com/blog/wp-content/uploads/2009/01/sensing_station_sensors_annotated_2_600px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8274" y="2211807"/>
            <a:ext cx="3827454" cy="30811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Workshop\SVL Automation Document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6742" y="5637665"/>
            <a:ext cx="1150257" cy="1108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933192"/>
      </p:ext>
    </p:extLst>
  </p:cSld>
  <p:clrMapOvr>
    <a:masterClrMapping/>
  </p:clrMapOvr>
  <p:transition advClick="0">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153551"/>
            <a:ext cx="4473527" cy="5704449"/>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216669" y="315168"/>
            <a:ext cx="8193792" cy="498598"/>
          </a:xfrm>
        </p:spPr>
        <p:txBody>
          <a:bodyPr/>
          <a:lstStyle/>
          <a:p>
            <a:r>
              <a:rPr lang="en-US" b="1" dirty="0">
                <a:solidFill>
                  <a:schemeClr val="bg1"/>
                </a:solidFill>
                <a:latin typeface="Segoe UI" panose="020B0502040204020203" pitchFamily="34" charset="0"/>
                <a:cs typeface="Segoe UI" panose="020B0502040204020203" pitchFamily="34" charset="0"/>
              </a:rPr>
              <a:t>Infrared Proximity Sensor</a:t>
            </a:r>
          </a:p>
        </p:txBody>
      </p:sp>
      <p:sp>
        <p:nvSpPr>
          <p:cNvPr id="3" name="Text Placeholder 2"/>
          <p:cNvSpPr>
            <a:spLocks noGrp="1"/>
          </p:cNvSpPr>
          <p:nvPr>
            <p:ph type="body" idx="1"/>
          </p:nvPr>
        </p:nvSpPr>
        <p:spPr>
          <a:xfrm>
            <a:off x="216669" y="1132904"/>
            <a:ext cx="4040188" cy="609398"/>
          </a:xfrm>
        </p:spPr>
        <p:txBody>
          <a:bodyPr/>
          <a:lstStyle/>
          <a:p>
            <a:r>
              <a:rPr lang="en-US" sz="4400" dirty="0">
                <a:solidFill>
                  <a:schemeClr val="bg1"/>
                </a:solidFill>
                <a:latin typeface="+mn-lt"/>
                <a:cs typeface="Segoe UI" panose="020B0502040204020203" pitchFamily="34" charset="0"/>
              </a:rPr>
              <a:t>IR Sensor</a:t>
            </a:r>
            <a:endParaRPr lang="en-US" sz="4400" dirty="0">
              <a:solidFill>
                <a:schemeClr val="bg1"/>
              </a:solidFill>
              <a:latin typeface="+mn-lt"/>
            </a:endParaRPr>
          </a:p>
        </p:txBody>
      </p:sp>
      <p:sp>
        <p:nvSpPr>
          <p:cNvPr id="5" name="Text Placeholder 4"/>
          <p:cNvSpPr>
            <a:spLocks noGrp="1"/>
          </p:cNvSpPr>
          <p:nvPr>
            <p:ph type="body" sz="quarter" idx="3"/>
          </p:nvPr>
        </p:nvSpPr>
        <p:spPr>
          <a:xfrm>
            <a:off x="4645030" y="1565479"/>
            <a:ext cx="4041775" cy="609398"/>
          </a:xfrm>
        </p:spPr>
        <p:txBody>
          <a:bodyPr/>
          <a:lstStyle/>
          <a:p>
            <a:r>
              <a:rPr lang="en-US" sz="4400" dirty="0">
                <a:latin typeface="Segoe UI" panose="020B0502040204020203" pitchFamily="34" charset="0"/>
                <a:cs typeface="Segoe UI" panose="020B0502040204020203" pitchFamily="34" charset="0"/>
              </a:rPr>
              <a:t>Example</a:t>
            </a:r>
            <a:endParaRPr lang="en-US" sz="4000" dirty="0">
              <a:latin typeface="Segoe UI" panose="020B0502040204020203" pitchFamily="34" charset="0"/>
              <a:cs typeface="Segoe UI" panose="020B0502040204020203" pitchFamily="34" charset="0"/>
            </a:endParaRPr>
          </a:p>
        </p:txBody>
      </p:sp>
      <p:sp>
        <p:nvSpPr>
          <p:cNvPr id="7" name="TextBox 6"/>
          <p:cNvSpPr txBox="1"/>
          <p:nvPr/>
        </p:nvSpPr>
        <p:spPr>
          <a:xfrm>
            <a:off x="216669" y="1881980"/>
            <a:ext cx="3981157" cy="443198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solidFill>
                  <a:schemeClr val="bg1"/>
                </a:solidFill>
              </a:rPr>
              <a:t>IR sensor works on the principle of emitting IR rays and receiving the reflected ray by a receiver (Photo Diode).</a:t>
            </a:r>
          </a:p>
          <a:p>
            <a:pPr marL="342900" indent="-342900">
              <a:buFont typeface="Arial" panose="020B0604020202020204" pitchFamily="34" charset="0"/>
              <a:buChar char="•"/>
            </a:pPr>
            <a:r>
              <a:rPr lang="en-US" sz="2400" dirty="0">
                <a:solidFill>
                  <a:schemeClr val="bg1"/>
                </a:solidFill>
              </a:rPr>
              <a:t>IR source (LED) is used in forward bias.</a:t>
            </a:r>
          </a:p>
          <a:p>
            <a:pPr marL="342900" indent="-342900">
              <a:buFont typeface="Arial" panose="020B0604020202020204" pitchFamily="34" charset="0"/>
              <a:buChar char="•"/>
            </a:pPr>
            <a:r>
              <a:rPr lang="en-US" sz="2400" dirty="0">
                <a:solidFill>
                  <a:schemeClr val="bg1"/>
                </a:solidFill>
              </a:rPr>
              <a:t>IR Receiver (Photodiode) is used in reverse bias.</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endParaRPr lang="en-IN" sz="2400" dirty="0"/>
          </a:p>
          <a:p>
            <a:endParaRPr lang="en-IN" sz="2400" dirty="0"/>
          </a:p>
        </p:txBody>
      </p:sp>
      <p:pic>
        <p:nvPicPr>
          <p:cNvPr id="10" name="Picture 2" descr="http://education.rec.ri.cmu.edu/content/electronics/boe/ir_sensor/images/409px-IR_Sensor_Principl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6637" y="2225614"/>
            <a:ext cx="2758560" cy="40400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Workshop\SVL Automation Document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5800" y="5733143"/>
            <a:ext cx="1051200" cy="1013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408150"/>
      </p:ext>
    </p:extLst>
  </p:cSld>
  <p:clrMapOvr>
    <a:masterClrMapping/>
  </p:clrMapOvr>
  <p:transition advClick="0">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153551"/>
            <a:ext cx="4473527" cy="5704449"/>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216669" y="326209"/>
            <a:ext cx="8193792" cy="498598"/>
          </a:xfrm>
        </p:spPr>
        <p:txBody>
          <a:bodyPr/>
          <a:lstStyle/>
          <a:p>
            <a:r>
              <a:rPr lang="en-US" b="1" dirty="0">
                <a:solidFill>
                  <a:schemeClr val="bg1"/>
                </a:solidFill>
                <a:latin typeface="Segoe UI" panose="020B0502040204020203" pitchFamily="34" charset="0"/>
                <a:cs typeface="Segoe UI" panose="020B0502040204020203" pitchFamily="34" charset="0"/>
              </a:rPr>
              <a:t>Temperature Sensor LM35</a:t>
            </a:r>
          </a:p>
        </p:txBody>
      </p:sp>
      <p:sp>
        <p:nvSpPr>
          <p:cNvPr id="5" name="Text Placeholder 4"/>
          <p:cNvSpPr>
            <a:spLocks noGrp="1"/>
          </p:cNvSpPr>
          <p:nvPr>
            <p:ph type="body" sz="quarter" idx="3"/>
          </p:nvPr>
        </p:nvSpPr>
        <p:spPr>
          <a:xfrm>
            <a:off x="4645030" y="1565479"/>
            <a:ext cx="4041775" cy="609398"/>
          </a:xfrm>
        </p:spPr>
        <p:txBody>
          <a:bodyPr/>
          <a:lstStyle/>
          <a:p>
            <a:r>
              <a:rPr lang="en-US" sz="4400" dirty="0">
                <a:latin typeface="Segoe UI" panose="020B0502040204020203" pitchFamily="34" charset="0"/>
                <a:cs typeface="Segoe UI" panose="020B0502040204020203" pitchFamily="34" charset="0"/>
              </a:rPr>
              <a:t>Example</a:t>
            </a:r>
            <a:endParaRPr lang="en-US" sz="4000" dirty="0">
              <a:latin typeface="Segoe UI" panose="020B0502040204020203" pitchFamily="34" charset="0"/>
              <a:cs typeface="Segoe UI" panose="020B0502040204020203" pitchFamily="34" charset="0"/>
            </a:endParaRPr>
          </a:p>
        </p:txBody>
      </p:sp>
      <p:sp>
        <p:nvSpPr>
          <p:cNvPr id="7" name="TextBox 6"/>
          <p:cNvSpPr txBox="1"/>
          <p:nvPr/>
        </p:nvSpPr>
        <p:spPr>
          <a:xfrm>
            <a:off x="216669" y="1881980"/>
            <a:ext cx="3981157" cy="504753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800" dirty="0">
                <a:solidFill>
                  <a:schemeClr val="bg1"/>
                </a:solidFill>
              </a:rPr>
              <a:t>The LM35 is an integrated circuit sensor that can be used to measure temperature with an electrical output proportional to the temperature (in </a:t>
            </a:r>
            <a:r>
              <a:rPr lang="en-US" sz="2800" b="1" baseline="30000" dirty="0" err="1">
                <a:solidFill>
                  <a:schemeClr val="bg1"/>
                </a:solidFill>
              </a:rPr>
              <a:t>o</a:t>
            </a:r>
            <a:r>
              <a:rPr lang="en-US" sz="2800" dirty="0" err="1">
                <a:solidFill>
                  <a:schemeClr val="bg1"/>
                </a:solidFill>
              </a:rPr>
              <a:t>C</a:t>
            </a:r>
            <a:r>
              <a:rPr lang="en-US" sz="2800" dirty="0">
                <a:solidFill>
                  <a:schemeClr val="bg1"/>
                </a:solidFill>
              </a:rPr>
              <a:t>).</a:t>
            </a:r>
          </a:p>
          <a:p>
            <a:pPr marL="342900" indent="-342900">
              <a:buFont typeface="Arial" panose="020B0604020202020204" pitchFamily="34" charset="0"/>
              <a:buChar char="•"/>
            </a:pPr>
            <a:r>
              <a:rPr lang="en-US" sz="2800" dirty="0">
                <a:solidFill>
                  <a:schemeClr val="bg1"/>
                </a:solidFill>
              </a:rPr>
              <a:t>The scale factor is 10mV/</a:t>
            </a:r>
            <a:r>
              <a:rPr lang="en-US" sz="2800" b="1" baseline="30000" dirty="0" err="1">
                <a:solidFill>
                  <a:schemeClr val="bg1"/>
                </a:solidFill>
              </a:rPr>
              <a:t>o</a:t>
            </a:r>
            <a:r>
              <a:rPr lang="en-US" sz="2800" dirty="0" err="1">
                <a:solidFill>
                  <a:schemeClr val="bg1"/>
                </a:solidFill>
              </a:rPr>
              <a:t>C</a:t>
            </a:r>
            <a:r>
              <a:rPr lang="en-US" sz="2800" dirty="0">
                <a:solidFill>
                  <a:schemeClr val="bg1"/>
                </a:solidFill>
              </a:rPr>
              <a:t> .</a:t>
            </a:r>
          </a:p>
          <a:p>
            <a:pPr marL="342900" indent="-342900">
              <a:buFont typeface="Arial" panose="020B0604020202020204" pitchFamily="34" charset="0"/>
              <a:buChar char="•"/>
            </a:pPr>
            <a:endParaRPr lang="en-US" sz="2400" dirty="0"/>
          </a:p>
          <a:p>
            <a:r>
              <a:rPr lang="en-IN" sz="2400" dirty="0"/>
              <a:t>        </a:t>
            </a:r>
          </a:p>
        </p:txBody>
      </p:sp>
      <p:pic>
        <p:nvPicPr>
          <p:cNvPr id="9218" name="Picture 2" descr="Image result for lm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7618" y="2333768"/>
            <a:ext cx="3871166" cy="3405648"/>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p:cNvSpPr txBox="1">
            <a:spLocks/>
          </p:cNvSpPr>
          <p:nvPr/>
        </p:nvSpPr>
        <p:spPr>
          <a:xfrm>
            <a:off x="108334" y="1186679"/>
            <a:ext cx="4256858" cy="595548"/>
          </a:xfrm>
          <a:prstGeom prst="rect">
            <a:avLst/>
          </a:prstGeom>
        </p:spPr>
        <p:txBody>
          <a:bodyPr vert="horz" wrap="square" lIns="0" tIns="0" rIns="0" bIns="0" rtlCol="0" anchor="b">
            <a:spAutoFit/>
          </a:bodyPr>
          <a:lstStyle>
            <a:lvl1pPr marL="0" indent="0" algn="l" defTabSz="686047" rtl="0" eaLnBrk="1" latinLnBrk="0" hangingPunct="1">
              <a:lnSpc>
                <a:spcPct val="90000"/>
              </a:lnSpc>
              <a:spcBef>
                <a:spcPct val="20000"/>
              </a:spcBef>
              <a:buSzPct val="90000"/>
              <a:buFont typeface="Arial" pitchFamily="34" charset="0"/>
              <a:buNone/>
              <a:defRPr sz="3200" b="1" kern="1200">
                <a:solidFill>
                  <a:schemeClr val="tx1"/>
                </a:solidFill>
                <a:latin typeface="Segoe UI Light"/>
                <a:ea typeface="+mn-ea"/>
                <a:cs typeface="Segoe UI Light"/>
              </a:defRPr>
            </a:lvl1pPr>
            <a:lvl2pPr marL="609468" indent="0" algn="l" defTabSz="686047" rtl="0" eaLnBrk="1" latinLnBrk="0" hangingPunct="1">
              <a:lnSpc>
                <a:spcPct val="90000"/>
              </a:lnSpc>
              <a:spcBef>
                <a:spcPct val="20000"/>
              </a:spcBef>
              <a:buSzPct val="90000"/>
              <a:buFont typeface="Arial" pitchFamily="34" charset="0"/>
              <a:buNone/>
              <a:tabLst>
                <a:tab pos="472868" algn="l"/>
              </a:tabLst>
              <a:defRPr sz="2700" b="1" kern="1200">
                <a:solidFill>
                  <a:schemeClr val="tx1"/>
                </a:solidFill>
                <a:latin typeface="Segoe UI Light"/>
                <a:ea typeface="+mn-ea"/>
                <a:cs typeface="Segoe UI Light"/>
              </a:defRPr>
            </a:lvl2pPr>
            <a:lvl3pPr marL="1218936" indent="0" algn="l" defTabSz="686047" rtl="0" eaLnBrk="1" latinLnBrk="0" hangingPunct="1">
              <a:lnSpc>
                <a:spcPct val="90000"/>
              </a:lnSpc>
              <a:spcBef>
                <a:spcPct val="20000"/>
              </a:spcBef>
              <a:buSzPct val="90000"/>
              <a:buFont typeface="Arial" pitchFamily="34" charset="0"/>
              <a:buNone/>
              <a:defRPr sz="2400" b="1" kern="1200">
                <a:solidFill>
                  <a:schemeClr val="tx1"/>
                </a:solidFill>
                <a:latin typeface="Segoe UI Light"/>
                <a:ea typeface="+mn-ea"/>
                <a:cs typeface="Segoe UI Light"/>
              </a:defRPr>
            </a:lvl3pPr>
            <a:lvl4pPr marL="1828404" indent="0" algn="l" defTabSz="686047" rtl="0" eaLnBrk="1" latinLnBrk="0" hangingPunct="1">
              <a:lnSpc>
                <a:spcPct val="90000"/>
              </a:lnSpc>
              <a:spcBef>
                <a:spcPct val="20000"/>
              </a:spcBef>
              <a:buSzPct val="90000"/>
              <a:buFont typeface="Arial" pitchFamily="34" charset="0"/>
              <a:buNone/>
              <a:tabLst>
                <a:tab pos="686074" algn="l"/>
              </a:tabLst>
              <a:defRPr sz="2100" b="1" kern="1200">
                <a:solidFill>
                  <a:schemeClr val="tx1"/>
                </a:solidFill>
                <a:latin typeface="Segoe UI Light"/>
                <a:ea typeface="+mn-ea"/>
                <a:cs typeface="Segoe UI Light"/>
              </a:defRPr>
            </a:lvl4pPr>
            <a:lvl5pPr marL="2437872" indent="0" algn="l" defTabSz="686047" rtl="0" eaLnBrk="1" latinLnBrk="0" hangingPunct="1">
              <a:lnSpc>
                <a:spcPct val="90000"/>
              </a:lnSpc>
              <a:spcBef>
                <a:spcPct val="20000"/>
              </a:spcBef>
              <a:buSzPct val="90000"/>
              <a:buFont typeface="Arial" pitchFamily="34" charset="0"/>
              <a:buNone/>
              <a:defRPr sz="2100" b="1" kern="1200">
                <a:solidFill>
                  <a:schemeClr val="tx1"/>
                </a:solidFill>
                <a:latin typeface="Segoe UI Light"/>
                <a:ea typeface="+mn-ea"/>
                <a:cs typeface="Segoe UI Light"/>
              </a:defRPr>
            </a:lvl5pPr>
            <a:lvl6pPr marL="3047340" indent="0" algn="l" defTabSz="686047" rtl="0" eaLnBrk="1" latinLnBrk="0" hangingPunct="1">
              <a:spcBef>
                <a:spcPct val="20000"/>
              </a:spcBef>
              <a:buFont typeface="Arial" pitchFamily="34" charset="0"/>
              <a:buNone/>
              <a:defRPr sz="2100" b="1" kern="1200">
                <a:solidFill>
                  <a:schemeClr val="tx1"/>
                </a:solidFill>
                <a:latin typeface="+mn-lt"/>
                <a:ea typeface="+mn-ea"/>
                <a:cs typeface="+mn-cs"/>
              </a:defRPr>
            </a:lvl6pPr>
            <a:lvl7pPr marL="3656808" indent="0" algn="l" defTabSz="686047" rtl="0" eaLnBrk="1" latinLnBrk="0" hangingPunct="1">
              <a:spcBef>
                <a:spcPct val="20000"/>
              </a:spcBef>
              <a:buFont typeface="Arial" pitchFamily="34" charset="0"/>
              <a:buNone/>
              <a:defRPr sz="2100" b="1" kern="1200">
                <a:solidFill>
                  <a:schemeClr val="tx1"/>
                </a:solidFill>
                <a:latin typeface="+mn-lt"/>
                <a:ea typeface="+mn-ea"/>
                <a:cs typeface="+mn-cs"/>
              </a:defRPr>
            </a:lvl7pPr>
            <a:lvl8pPr marL="4266275" indent="0" algn="l" defTabSz="686047" rtl="0" eaLnBrk="1" latinLnBrk="0" hangingPunct="1">
              <a:spcBef>
                <a:spcPct val="20000"/>
              </a:spcBef>
              <a:buFont typeface="Arial" pitchFamily="34" charset="0"/>
              <a:buNone/>
              <a:defRPr sz="2100" b="1" kern="1200">
                <a:solidFill>
                  <a:schemeClr val="tx1"/>
                </a:solidFill>
                <a:latin typeface="+mn-lt"/>
                <a:ea typeface="+mn-ea"/>
                <a:cs typeface="+mn-cs"/>
              </a:defRPr>
            </a:lvl8pPr>
            <a:lvl9pPr marL="4875744" indent="0" algn="l" defTabSz="686047" rtl="0" eaLnBrk="1" latinLnBrk="0" hangingPunct="1">
              <a:spcBef>
                <a:spcPct val="20000"/>
              </a:spcBef>
              <a:buFont typeface="Arial" pitchFamily="34" charset="0"/>
              <a:buNone/>
              <a:defRPr sz="2100" b="1" kern="1200">
                <a:solidFill>
                  <a:schemeClr val="tx1"/>
                </a:solidFill>
                <a:latin typeface="+mn-lt"/>
                <a:ea typeface="+mn-ea"/>
                <a:cs typeface="+mn-cs"/>
              </a:defRPr>
            </a:lvl9pPr>
          </a:lstStyle>
          <a:p>
            <a:r>
              <a:rPr lang="en-US" sz="4300" dirty="0" smtClean="0">
                <a:solidFill>
                  <a:schemeClr val="bg1"/>
                </a:solidFill>
                <a:latin typeface="+mn-lt"/>
                <a:cs typeface="Segoe UI" panose="020B0502040204020203" pitchFamily="34" charset="0"/>
              </a:rPr>
              <a:t>Feature</a:t>
            </a:r>
            <a:endParaRPr lang="en-US" sz="4300" dirty="0">
              <a:solidFill>
                <a:schemeClr val="bg1"/>
              </a:solidFill>
              <a:latin typeface="+mn-lt"/>
            </a:endParaRPr>
          </a:p>
        </p:txBody>
      </p:sp>
      <p:pic>
        <p:nvPicPr>
          <p:cNvPr id="10" name="Picture 2" descr="D:\Workshop\SVL Automation Document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5770" y="5665645"/>
            <a:ext cx="1121229" cy="1080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711774"/>
      </p:ext>
    </p:extLst>
  </p:cSld>
  <p:clrMapOvr>
    <a:masterClrMapping/>
  </p:clrMapOvr>
  <p:transition advClick="0">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153551"/>
            <a:ext cx="4473527" cy="5704449"/>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478302" y="312650"/>
            <a:ext cx="8193792" cy="498598"/>
          </a:xfrm>
        </p:spPr>
        <p:txBody>
          <a:bodyPr/>
          <a:lstStyle/>
          <a:p>
            <a:r>
              <a:rPr lang="en-US" b="1" dirty="0">
                <a:solidFill>
                  <a:schemeClr val="bg1"/>
                </a:solidFill>
                <a:latin typeface="Segoe UI" panose="020B0502040204020203" pitchFamily="34" charset="0"/>
                <a:cs typeface="Segoe UI" panose="020B0502040204020203" pitchFamily="34" charset="0"/>
              </a:rPr>
              <a:t>Sound Sensor</a:t>
            </a:r>
          </a:p>
        </p:txBody>
      </p:sp>
      <p:sp>
        <p:nvSpPr>
          <p:cNvPr id="5" name="Text Placeholder 4"/>
          <p:cNvSpPr>
            <a:spLocks noGrp="1"/>
          </p:cNvSpPr>
          <p:nvPr>
            <p:ph type="body" sz="quarter" idx="3"/>
          </p:nvPr>
        </p:nvSpPr>
        <p:spPr>
          <a:xfrm>
            <a:off x="4645030" y="1565479"/>
            <a:ext cx="4041775" cy="609398"/>
          </a:xfrm>
        </p:spPr>
        <p:txBody>
          <a:bodyPr/>
          <a:lstStyle/>
          <a:p>
            <a:r>
              <a:rPr lang="en-US" sz="4400" dirty="0">
                <a:latin typeface="Segoe UI" panose="020B0502040204020203" pitchFamily="34" charset="0"/>
                <a:cs typeface="Segoe UI" panose="020B0502040204020203" pitchFamily="34" charset="0"/>
              </a:rPr>
              <a:t>Example</a:t>
            </a:r>
            <a:endParaRPr lang="en-US" sz="4000" dirty="0">
              <a:latin typeface="Segoe UI" panose="020B0502040204020203" pitchFamily="34" charset="0"/>
              <a:cs typeface="Segoe UI" panose="020B0502040204020203" pitchFamily="34" charset="0"/>
            </a:endParaRPr>
          </a:p>
        </p:txBody>
      </p:sp>
      <p:sp>
        <p:nvSpPr>
          <p:cNvPr id="7" name="TextBox 6"/>
          <p:cNvSpPr txBox="1"/>
          <p:nvPr/>
        </p:nvSpPr>
        <p:spPr>
          <a:xfrm>
            <a:off x="216669" y="1686971"/>
            <a:ext cx="3981157" cy="517064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solidFill>
                  <a:schemeClr val="bg1"/>
                </a:solidFill>
              </a:rPr>
              <a:t>Sound Sensor is a simple microphone transducer based sensor based on the Transistor Amplification which converts from sound energy into electrical energy.</a:t>
            </a:r>
          </a:p>
          <a:p>
            <a:pPr marL="342900" indent="-342900">
              <a:buFont typeface="Arial" panose="020B0604020202020204" pitchFamily="34" charset="0"/>
              <a:buChar char="•"/>
            </a:pPr>
            <a:r>
              <a:rPr lang="en-US" sz="2400" dirty="0">
                <a:solidFill>
                  <a:schemeClr val="bg1"/>
                </a:solidFill>
              </a:rPr>
              <a:t>Adjustable range of detection.</a:t>
            </a:r>
          </a:p>
          <a:p>
            <a:pPr marL="342900" indent="-342900">
              <a:buFont typeface="Arial" panose="020B0604020202020204" pitchFamily="34" charset="0"/>
              <a:buChar char="•"/>
            </a:pPr>
            <a:r>
              <a:rPr lang="en-US" sz="2400" dirty="0">
                <a:solidFill>
                  <a:schemeClr val="bg1"/>
                </a:solidFill>
              </a:rPr>
              <a:t>Single bit active - high output.</a:t>
            </a:r>
          </a:p>
          <a:p>
            <a:pPr marL="342900" indent="-342900">
              <a:buFont typeface="Arial" panose="020B0604020202020204" pitchFamily="34" charset="0"/>
              <a:buChar char="•"/>
            </a:pPr>
            <a:r>
              <a:rPr lang="en-US" sz="2400" dirty="0">
                <a:solidFill>
                  <a:schemeClr val="bg1"/>
                </a:solidFill>
              </a:rPr>
              <a:t>3 - pin male header make it ready to use for breadboard</a:t>
            </a:r>
            <a:endParaRPr lang="en-IN" sz="2200" dirty="0">
              <a:solidFill>
                <a:schemeClr val="bg1"/>
              </a:solidFill>
            </a:endParaRPr>
          </a:p>
        </p:txBody>
      </p:sp>
      <p:pic>
        <p:nvPicPr>
          <p:cNvPr id="1028" name="Picture 4" descr="Image result for sound sensor arduino"/>
          <p:cNvPicPr>
            <a:picLocks noChangeAspect="1" noChangeArrowheads="1"/>
          </p:cNvPicPr>
          <p:nvPr/>
        </p:nvPicPr>
        <p:blipFill rotWithShape="1">
          <a:blip r:embed="rId2">
            <a:extLst>
              <a:ext uri="{28A0092B-C50C-407E-A947-70E740481C1C}">
                <a14:useLocalDpi xmlns:a14="http://schemas.microsoft.com/office/drawing/2010/main" val="0"/>
              </a:ext>
            </a:extLst>
          </a:blip>
          <a:srcRect r="57352"/>
          <a:stretch/>
        </p:blipFill>
        <p:spPr bwMode="auto">
          <a:xfrm>
            <a:off x="4757108" y="3945010"/>
            <a:ext cx="1908809" cy="237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ound sensor ardu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461" y="2174877"/>
            <a:ext cx="2309590" cy="230959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2"/>
          <p:cNvSpPr txBox="1">
            <a:spLocks/>
          </p:cNvSpPr>
          <p:nvPr/>
        </p:nvSpPr>
        <p:spPr>
          <a:xfrm>
            <a:off x="216669" y="1122487"/>
            <a:ext cx="4256858" cy="595548"/>
          </a:xfrm>
          <a:prstGeom prst="rect">
            <a:avLst/>
          </a:prstGeom>
        </p:spPr>
        <p:txBody>
          <a:bodyPr vert="horz" wrap="square" lIns="0" tIns="0" rIns="0" bIns="0" rtlCol="0" anchor="b">
            <a:spAutoFit/>
          </a:bodyPr>
          <a:lstStyle>
            <a:lvl1pPr marL="0" indent="0" algn="l" defTabSz="686047" rtl="0" eaLnBrk="1" latinLnBrk="0" hangingPunct="1">
              <a:lnSpc>
                <a:spcPct val="90000"/>
              </a:lnSpc>
              <a:spcBef>
                <a:spcPct val="20000"/>
              </a:spcBef>
              <a:buSzPct val="90000"/>
              <a:buFont typeface="Arial" pitchFamily="34" charset="0"/>
              <a:buNone/>
              <a:defRPr sz="3200" b="1" kern="1200">
                <a:solidFill>
                  <a:schemeClr val="tx1"/>
                </a:solidFill>
                <a:latin typeface="Segoe UI Light"/>
                <a:ea typeface="+mn-ea"/>
                <a:cs typeface="Segoe UI Light"/>
              </a:defRPr>
            </a:lvl1pPr>
            <a:lvl2pPr marL="609468" indent="0" algn="l" defTabSz="686047" rtl="0" eaLnBrk="1" latinLnBrk="0" hangingPunct="1">
              <a:lnSpc>
                <a:spcPct val="90000"/>
              </a:lnSpc>
              <a:spcBef>
                <a:spcPct val="20000"/>
              </a:spcBef>
              <a:buSzPct val="90000"/>
              <a:buFont typeface="Arial" pitchFamily="34" charset="0"/>
              <a:buNone/>
              <a:tabLst>
                <a:tab pos="472868" algn="l"/>
              </a:tabLst>
              <a:defRPr sz="2700" b="1" kern="1200">
                <a:solidFill>
                  <a:schemeClr val="tx1"/>
                </a:solidFill>
                <a:latin typeface="Segoe UI Light"/>
                <a:ea typeface="+mn-ea"/>
                <a:cs typeface="Segoe UI Light"/>
              </a:defRPr>
            </a:lvl2pPr>
            <a:lvl3pPr marL="1218936" indent="0" algn="l" defTabSz="686047" rtl="0" eaLnBrk="1" latinLnBrk="0" hangingPunct="1">
              <a:lnSpc>
                <a:spcPct val="90000"/>
              </a:lnSpc>
              <a:spcBef>
                <a:spcPct val="20000"/>
              </a:spcBef>
              <a:buSzPct val="90000"/>
              <a:buFont typeface="Arial" pitchFamily="34" charset="0"/>
              <a:buNone/>
              <a:defRPr sz="2400" b="1" kern="1200">
                <a:solidFill>
                  <a:schemeClr val="tx1"/>
                </a:solidFill>
                <a:latin typeface="Segoe UI Light"/>
                <a:ea typeface="+mn-ea"/>
                <a:cs typeface="Segoe UI Light"/>
              </a:defRPr>
            </a:lvl3pPr>
            <a:lvl4pPr marL="1828404" indent="0" algn="l" defTabSz="686047" rtl="0" eaLnBrk="1" latinLnBrk="0" hangingPunct="1">
              <a:lnSpc>
                <a:spcPct val="90000"/>
              </a:lnSpc>
              <a:spcBef>
                <a:spcPct val="20000"/>
              </a:spcBef>
              <a:buSzPct val="90000"/>
              <a:buFont typeface="Arial" pitchFamily="34" charset="0"/>
              <a:buNone/>
              <a:tabLst>
                <a:tab pos="686074" algn="l"/>
              </a:tabLst>
              <a:defRPr sz="2100" b="1" kern="1200">
                <a:solidFill>
                  <a:schemeClr val="tx1"/>
                </a:solidFill>
                <a:latin typeface="Segoe UI Light"/>
                <a:ea typeface="+mn-ea"/>
                <a:cs typeface="Segoe UI Light"/>
              </a:defRPr>
            </a:lvl4pPr>
            <a:lvl5pPr marL="2437872" indent="0" algn="l" defTabSz="686047" rtl="0" eaLnBrk="1" latinLnBrk="0" hangingPunct="1">
              <a:lnSpc>
                <a:spcPct val="90000"/>
              </a:lnSpc>
              <a:spcBef>
                <a:spcPct val="20000"/>
              </a:spcBef>
              <a:buSzPct val="90000"/>
              <a:buFont typeface="Arial" pitchFamily="34" charset="0"/>
              <a:buNone/>
              <a:defRPr sz="2100" b="1" kern="1200">
                <a:solidFill>
                  <a:schemeClr val="tx1"/>
                </a:solidFill>
                <a:latin typeface="Segoe UI Light"/>
                <a:ea typeface="+mn-ea"/>
                <a:cs typeface="Segoe UI Light"/>
              </a:defRPr>
            </a:lvl5pPr>
            <a:lvl6pPr marL="3047340" indent="0" algn="l" defTabSz="686047" rtl="0" eaLnBrk="1" latinLnBrk="0" hangingPunct="1">
              <a:spcBef>
                <a:spcPct val="20000"/>
              </a:spcBef>
              <a:buFont typeface="Arial" pitchFamily="34" charset="0"/>
              <a:buNone/>
              <a:defRPr sz="2100" b="1" kern="1200">
                <a:solidFill>
                  <a:schemeClr val="tx1"/>
                </a:solidFill>
                <a:latin typeface="+mn-lt"/>
                <a:ea typeface="+mn-ea"/>
                <a:cs typeface="+mn-cs"/>
              </a:defRPr>
            </a:lvl6pPr>
            <a:lvl7pPr marL="3656808" indent="0" algn="l" defTabSz="686047" rtl="0" eaLnBrk="1" latinLnBrk="0" hangingPunct="1">
              <a:spcBef>
                <a:spcPct val="20000"/>
              </a:spcBef>
              <a:buFont typeface="Arial" pitchFamily="34" charset="0"/>
              <a:buNone/>
              <a:defRPr sz="2100" b="1" kern="1200">
                <a:solidFill>
                  <a:schemeClr val="tx1"/>
                </a:solidFill>
                <a:latin typeface="+mn-lt"/>
                <a:ea typeface="+mn-ea"/>
                <a:cs typeface="+mn-cs"/>
              </a:defRPr>
            </a:lvl7pPr>
            <a:lvl8pPr marL="4266275" indent="0" algn="l" defTabSz="686047" rtl="0" eaLnBrk="1" latinLnBrk="0" hangingPunct="1">
              <a:spcBef>
                <a:spcPct val="20000"/>
              </a:spcBef>
              <a:buFont typeface="Arial" pitchFamily="34" charset="0"/>
              <a:buNone/>
              <a:defRPr sz="2100" b="1" kern="1200">
                <a:solidFill>
                  <a:schemeClr val="tx1"/>
                </a:solidFill>
                <a:latin typeface="+mn-lt"/>
                <a:ea typeface="+mn-ea"/>
                <a:cs typeface="+mn-cs"/>
              </a:defRPr>
            </a:lvl8pPr>
            <a:lvl9pPr marL="4875744" indent="0" algn="l" defTabSz="686047" rtl="0" eaLnBrk="1" latinLnBrk="0" hangingPunct="1">
              <a:spcBef>
                <a:spcPct val="20000"/>
              </a:spcBef>
              <a:buFont typeface="Arial" pitchFamily="34" charset="0"/>
              <a:buNone/>
              <a:defRPr sz="2100" b="1" kern="1200">
                <a:solidFill>
                  <a:schemeClr val="tx1"/>
                </a:solidFill>
                <a:latin typeface="+mn-lt"/>
                <a:ea typeface="+mn-ea"/>
                <a:cs typeface="+mn-cs"/>
              </a:defRPr>
            </a:lvl9pPr>
          </a:lstStyle>
          <a:p>
            <a:r>
              <a:rPr lang="en-US" sz="4300" dirty="0" smtClean="0">
                <a:solidFill>
                  <a:schemeClr val="bg1"/>
                </a:solidFill>
                <a:latin typeface="+mn-lt"/>
                <a:cs typeface="Segoe UI" panose="020B0502040204020203" pitchFamily="34" charset="0"/>
              </a:rPr>
              <a:t>Feature</a:t>
            </a:r>
            <a:endParaRPr lang="en-US" sz="4300" dirty="0">
              <a:solidFill>
                <a:schemeClr val="bg1"/>
              </a:solidFill>
              <a:latin typeface="+mn-lt"/>
            </a:endParaRPr>
          </a:p>
        </p:txBody>
      </p:sp>
      <p:pic>
        <p:nvPicPr>
          <p:cNvPr id="11" name="Picture 2" descr="D:\Workshop\SVL Automation Documents\output-onlinepngtool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5693625"/>
            <a:ext cx="1092200" cy="1052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045821"/>
      </p:ext>
    </p:extLst>
  </p:cSld>
  <p:clrMapOvr>
    <a:masterClrMapping/>
  </p:clrMapOvr>
  <p:transition advClick="0">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153551"/>
            <a:ext cx="4473527" cy="5704449"/>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478302" y="312650"/>
            <a:ext cx="8193792" cy="498598"/>
          </a:xfrm>
        </p:spPr>
        <p:txBody>
          <a:bodyPr/>
          <a:lstStyle/>
          <a:p>
            <a:r>
              <a:rPr lang="en-US" b="1" dirty="0">
                <a:solidFill>
                  <a:schemeClr val="bg1"/>
                </a:solidFill>
                <a:latin typeface="Segoe UI" panose="020B0502040204020203" pitchFamily="34" charset="0"/>
                <a:cs typeface="Segoe UI" panose="020B0502040204020203" pitchFamily="34" charset="0"/>
              </a:rPr>
              <a:t>Soil Moisture Sensor</a:t>
            </a:r>
          </a:p>
        </p:txBody>
      </p:sp>
      <p:sp>
        <p:nvSpPr>
          <p:cNvPr id="4" name="Content Placeholder 3"/>
          <p:cNvSpPr>
            <a:spLocks noGrp="1"/>
          </p:cNvSpPr>
          <p:nvPr>
            <p:ph sz="half" idx="2"/>
          </p:nvPr>
        </p:nvSpPr>
        <p:spPr>
          <a:xfrm>
            <a:off x="216669" y="2023493"/>
            <a:ext cx="4040188" cy="4431983"/>
          </a:xfrm>
        </p:spPr>
        <p:txBody>
          <a:bodyPr/>
          <a:lstStyle/>
          <a:p>
            <a:pPr marL="342900" indent="-342900">
              <a:buFont typeface="Arial" panose="020B0604020202020204" pitchFamily="34" charset="0"/>
              <a:buChar char="•"/>
            </a:pPr>
            <a:r>
              <a:rPr lang="en-US" dirty="0">
                <a:solidFill>
                  <a:schemeClr val="bg1"/>
                </a:solidFill>
              </a:rPr>
              <a:t>This soil moisture sensor is used to sense the present of water in soil and gives some output voltage to the processor to execute according to the instruction given by the user.</a:t>
            </a:r>
            <a:endParaRPr lang="en-US" sz="2400" dirty="0">
              <a:solidFill>
                <a:schemeClr val="bg1"/>
              </a:solidFill>
            </a:endParaRPr>
          </a:p>
        </p:txBody>
      </p:sp>
      <p:pic>
        <p:nvPicPr>
          <p:cNvPr id="9220" name="Picture 4" descr="http://www.circuitstoday.com/wp-content/uploads/2017/03/Pin-out.jpg"/>
          <p:cNvPicPr>
            <a:picLocks noChangeAspect="1" noChangeArrowheads="1"/>
          </p:cNvPicPr>
          <p:nvPr/>
        </p:nvPicPr>
        <p:blipFill rotWithShape="1">
          <a:blip r:embed="rId2">
            <a:extLst>
              <a:ext uri="{28A0092B-C50C-407E-A947-70E740481C1C}">
                <a14:useLocalDpi xmlns:a14="http://schemas.microsoft.com/office/drawing/2010/main" val="0"/>
              </a:ext>
            </a:extLst>
          </a:blip>
          <a:srcRect l="8447" t="11393" b="4650"/>
          <a:stretch/>
        </p:blipFill>
        <p:spPr bwMode="auto">
          <a:xfrm>
            <a:off x="4556335" y="2228599"/>
            <a:ext cx="4522921" cy="3097653"/>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p:cNvSpPr>
            <a:spLocks noGrp="1"/>
          </p:cNvSpPr>
          <p:nvPr>
            <p:ph type="body" idx="1"/>
          </p:nvPr>
        </p:nvSpPr>
        <p:spPr>
          <a:xfrm>
            <a:off x="108334" y="1210585"/>
            <a:ext cx="4256858" cy="595548"/>
          </a:xfrm>
        </p:spPr>
        <p:txBody>
          <a:bodyPr/>
          <a:lstStyle/>
          <a:p>
            <a:r>
              <a:rPr lang="en-US" sz="4300" dirty="0">
                <a:solidFill>
                  <a:schemeClr val="bg1"/>
                </a:solidFill>
                <a:latin typeface="+mn-lt"/>
                <a:cs typeface="Segoe UI" panose="020B0502040204020203" pitchFamily="34" charset="0"/>
              </a:rPr>
              <a:t>Feature</a:t>
            </a:r>
            <a:endParaRPr lang="en-US" sz="4300" dirty="0">
              <a:solidFill>
                <a:schemeClr val="bg1"/>
              </a:solidFill>
              <a:latin typeface="+mn-lt"/>
            </a:endParaRPr>
          </a:p>
        </p:txBody>
      </p:sp>
      <p:pic>
        <p:nvPicPr>
          <p:cNvPr id="10" name="Picture 2" descr="D:\Workshop\SVL Automation Document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654" y="5326251"/>
            <a:ext cx="1473345" cy="142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122666"/>
      </p:ext>
    </p:extLst>
  </p:cSld>
  <p:clrMapOvr>
    <a:masterClrMapping/>
  </p:clrMapOvr>
  <p:transition advClick="0">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156" y="312650"/>
            <a:ext cx="8363938" cy="498598"/>
          </a:xfrm>
        </p:spPr>
        <p:txBody>
          <a:bodyPr/>
          <a:lstStyle/>
          <a:p>
            <a:r>
              <a:rPr lang="en-US" dirty="0"/>
              <a:t>Topics</a:t>
            </a:r>
          </a:p>
        </p:txBody>
      </p:sp>
      <p:pic>
        <p:nvPicPr>
          <p:cNvPr id="8" name="Picture 7"/>
          <p:cNvPicPr>
            <a:picLocks noChangeAspect="1"/>
          </p:cNvPicPr>
          <p:nvPr/>
        </p:nvPicPr>
        <p:blipFill rotWithShape="1">
          <a:blip r:embed="rId3">
            <a:extLst>
              <a:ext uri="{28A0092B-C50C-407E-A947-70E740481C1C}">
                <a14:useLocalDpi xmlns:a14="http://schemas.microsoft.com/office/drawing/2010/main"/>
              </a:ext>
            </a:extLst>
          </a:blip>
          <a:srcRect t="56637" r="91452" b="14384"/>
          <a:stretch/>
        </p:blipFill>
        <p:spPr>
          <a:xfrm>
            <a:off x="245375" y="3835400"/>
            <a:ext cx="725296" cy="1524391"/>
          </a:xfrm>
          <a:prstGeom prst="rect">
            <a:avLst/>
          </a:prstGeom>
        </p:spPr>
      </p:pic>
      <p:sp>
        <p:nvSpPr>
          <p:cNvPr id="3" name="TextBox 2"/>
          <p:cNvSpPr txBox="1"/>
          <p:nvPr/>
        </p:nvSpPr>
        <p:spPr>
          <a:xfrm>
            <a:off x="1104900" y="1737795"/>
            <a:ext cx="7924800" cy="369332"/>
          </a:xfrm>
          <a:prstGeom prst="rect">
            <a:avLst/>
          </a:prstGeom>
          <a:noFill/>
        </p:spPr>
        <p:txBody>
          <a:bodyPr wrap="square" lIns="0" tIns="0" rIns="0" bIns="0" rtlCol="0">
            <a:spAutoFit/>
          </a:bodyPr>
          <a:lstStyle/>
          <a:p>
            <a:r>
              <a:rPr lang="en-US" sz="2400" b="1" dirty="0">
                <a:solidFill>
                  <a:schemeClr val="accent2">
                    <a:lumMod val="50000"/>
                    <a:lumOff val="50000"/>
                  </a:schemeClr>
                </a:solidFill>
              </a:rPr>
              <a:t>Introduction to b</a:t>
            </a:r>
            <a:r>
              <a:rPr lang="en-US" sz="2400" b="1" dirty="0" smtClean="0">
                <a:solidFill>
                  <a:schemeClr val="accent2">
                    <a:lumMod val="50000"/>
                    <a:lumOff val="50000"/>
                  </a:schemeClr>
                </a:solidFill>
              </a:rPr>
              <a:t>oards and sensors</a:t>
            </a:r>
            <a:endParaRPr lang="en-US" sz="2400" b="1" dirty="0">
              <a:solidFill>
                <a:schemeClr val="accent2">
                  <a:lumMod val="50000"/>
                  <a:lumOff val="50000"/>
                </a:schemeClr>
              </a:solidFill>
            </a:endParaRPr>
          </a:p>
        </p:txBody>
      </p:sp>
      <p:sp>
        <p:nvSpPr>
          <p:cNvPr id="10" name="TextBox 9"/>
          <p:cNvSpPr txBox="1"/>
          <p:nvPr/>
        </p:nvSpPr>
        <p:spPr>
          <a:xfrm>
            <a:off x="1092200" y="3253955"/>
            <a:ext cx="7924800" cy="738664"/>
          </a:xfrm>
          <a:prstGeom prst="rect">
            <a:avLst/>
          </a:prstGeom>
          <a:noFill/>
        </p:spPr>
        <p:txBody>
          <a:bodyPr wrap="square" lIns="0" tIns="0" rIns="0" bIns="0" rtlCol="0">
            <a:spAutoFit/>
          </a:bodyPr>
          <a:lstStyle/>
          <a:p>
            <a:pPr lvl="0"/>
            <a:r>
              <a:rPr lang="en-US" sz="2400" b="1" dirty="0">
                <a:solidFill>
                  <a:schemeClr val="accent2">
                    <a:lumMod val="50000"/>
                    <a:lumOff val="50000"/>
                  </a:schemeClr>
                </a:solidFill>
              </a:rPr>
              <a:t>Features</a:t>
            </a:r>
          </a:p>
          <a:p>
            <a:endParaRPr lang="en-US" sz="2400" b="1" dirty="0">
              <a:solidFill>
                <a:schemeClr val="accent2">
                  <a:lumMod val="50000"/>
                  <a:lumOff val="50000"/>
                </a:schemeClr>
              </a:solidFill>
            </a:endParaRPr>
          </a:p>
        </p:txBody>
      </p:sp>
      <p:sp>
        <p:nvSpPr>
          <p:cNvPr id="11" name="TextBox 10"/>
          <p:cNvSpPr txBox="1"/>
          <p:nvPr/>
        </p:nvSpPr>
        <p:spPr>
          <a:xfrm>
            <a:off x="1079500" y="4767139"/>
            <a:ext cx="7924800" cy="369332"/>
          </a:xfrm>
          <a:prstGeom prst="rect">
            <a:avLst/>
          </a:prstGeom>
          <a:noFill/>
        </p:spPr>
        <p:txBody>
          <a:bodyPr wrap="square" lIns="0" tIns="0" rIns="0" bIns="0" rtlCol="0">
            <a:spAutoFit/>
          </a:bodyPr>
          <a:lstStyle/>
          <a:p>
            <a:r>
              <a:rPr lang="en-US" sz="2400" b="1" dirty="0">
                <a:solidFill>
                  <a:schemeClr val="accent2">
                    <a:lumMod val="50000"/>
                    <a:lumOff val="50000"/>
                  </a:schemeClr>
                </a:solidFill>
              </a:rPr>
              <a:t>Interfacing</a:t>
            </a:r>
          </a:p>
        </p:txBody>
      </p:sp>
      <p:sp>
        <p:nvSpPr>
          <p:cNvPr id="12" name="TextBox 11"/>
          <p:cNvSpPr txBox="1"/>
          <p:nvPr/>
        </p:nvSpPr>
        <p:spPr>
          <a:xfrm>
            <a:off x="1079500" y="4023672"/>
            <a:ext cx="7924800" cy="369332"/>
          </a:xfrm>
          <a:prstGeom prst="rect">
            <a:avLst/>
          </a:prstGeom>
          <a:noFill/>
        </p:spPr>
        <p:txBody>
          <a:bodyPr wrap="square" lIns="0" tIns="0" rIns="0" bIns="0" rtlCol="0">
            <a:spAutoFit/>
          </a:bodyPr>
          <a:lstStyle/>
          <a:p>
            <a:r>
              <a:rPr lang="en-US" sz="2400" b="1" dirty="0">
                <a:solidFill>
                  <a:schemeClr val="accent2">
                    <a:lumMod val="50000"/>
                    <a:lumOff val="50000"/>
                  </a:schemeClr>
                </a:solidFill>
              </a:rPr>
              <a:t>Pin Configuration</a:t>
            </a:r>
          </a:p>
        </p:txBody>
      </p:sp>
      <p:sp>
        <p:nvSpPr>
          <p:cNvPr id="13" name="TextBox 12"/>
          <p:cNvSpPr txBox="1"/>
          <p:nvPr/>
        </p:nvSpPr>
        <p:spPr>
          <a:xfrm>
            <a:off x="1104900" y="2484238"/>
            <a:ext cx="7924800" cy="369332"/>
          </a:xfrm>
          <a:prstGeom prst="rect">
            <a:avLst/>
          </a:prstGeom>
          <a:noFill/>
        </p:spPr>
        <p:txBody>
          <a:bodyPr wrap="square" lIns="0" tIns="0" rIns="0" bIns="0" rtlCol="0">
            <a:spAutoFit/>
          </a:bodyPr>
          <a:lstStyle/>
          <a:p>
            <a:r>
              <a:rPr lang="en-US" sz="2400" b="1" dirty="0">
                <a:solidFill>
                  <a:schemeClr val="accent2">
                    <a:lumMod val="50000"/>
                    <a:lumOff val="50000"/>
                  </a:schemeClr>
                </a:solidFill>
              </a:rPr>
              <a:t>Types of </a:t>
            </a:r>
            <a:r>
              <a:rPr lang="en-US" sz="2400" b="1" dirty="0" smtClean="0">
                <a:solidFill>
                  <a:schemeClr val="accent2">
                    <a:lumMod val="50000"/>
                    <a:lumOff val="50000"/>
                  </a:schemeClr>
                </a:solidFill>
              </a:rPr>
              <a:t>boards and sensors</a:t>
            </a:r>
            <a:endParaRPr lang="en-US" sz="2400" b="1" dirty="0">
              <a:solidFill>
                <a:schemeClr val="accent2">
                  <a:lumMod val="50000"/>
                  <a:lumOff val="50000"/>
                </a:schemeClr>
              </a:solidFill>
            </a:endParaRPr>
          </a:p>
        </p:txBody>
      </p:sp>
      <p:pic>
        <p:nvPicPr>
          <p:cNvPr id="14" name="Picture 13"/>
          <p:cNvPicPr>
            <a:picLocks noChangeAspect="1"/>
          </p:cNvPicPr>
          <p:nvPr/>
        </p:nvPicPr>
        <p:blipFill rotWithShape="1">
          <a:blip r:embed="rId3">
            <a:extLst>
              <a:ext uri="{28A0092B-C50C-407E-A947-70E740481C1C}">
                <a14:useLocalDpi xmlns:a14="http://schemas.microsoft.com/office/drawing/2010/main"/>
              </a:ext>
            </a:extLst>
          </a:blip>
          <a:srcRect r="91345" b="57375"/>
          <a:stretch/>
        </p:blipFill>
        <p:spPr>
          <a:xfrm>
            <a:off x="245375" y="1601547"/>
            <a:ext cx="734340" cy="2242267"/>
          </a:xfrm>
          <a:prstGeom prst="rect">
            <a:avLst/>
          </a:prstGeom>
        </p:spPr>
      </p:pic>
      <p:sp>
        <p:nvSpPr>
          <p:cNvPr id="16" name="Rounded Rectangle 15"/>
          <p:cNvSpPr/>
          <p:nvPr/>
        </p:nvSpPr>
        <p:spPr bwMode="auto">
          <a:xfrm>
            <a:off x="7289219" y="4763896"/>
            <a:ext cx="1883868" cy="1877242"/>
          </a:xfrm>
          <a:prstGeom prst="round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IN"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7" name="Picture 2" descr="D:\Workshop\SVL Automation Documents\output-onlinepngtool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5170" y="4951805"/>
            <a:ext cx="1861830" cy="1794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139850"/>
      </p:ext>
    </p:extLst>
  </p:cSld>
  <p:clrMapOvr>
    <a:masterClrMapping/>
  </p:clrMapOvr>
  <p:transition advClick="0">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153551"/>
            <a:ext cx="4473527" cy="5704449"/>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478302" y="312650"/>
            <a:ext cx="8193792" cy="498598"/>
          </a:xfrm>
        </p:spPr>
        <p:txBody>
          <a:bodyPr/>
          <a:lstStyle/>
          <a:p>
            <a:r>
              <a:rPr lang="en-US" b="1" dirty="0">
                <a:solidFill>
                  <a:schemeClr val="bg1"/>
                </a:solidFill>
                <a:latin typeface="Segoe UI" panose="020B0502040204020203" pitchFamily="34" charset="0"/>
                <a:cs typeface="Segoe UI" panose="020B0502040204020203" pitchFamily="34" charset="0"/>
              </a:rPr>
              <a:t>Feature of Soil Moisture Sensor</a:t>
            </a:r>
          </a:p>
        </p:txBody>
      </p:sp>
      <p:sp>
        <p:nvSpPr>
          <p:cNvPr id="4" name="Content Placeholder 3"/>
          <p:cNvSpPr>
            <a:spLocks noGrp="1"/>
          </p:cNvSpPr>
          <p:nvPr>
            <p:ph sz="half" idx="2"/>
          </p:nvPr>
        </p:nvSpPr>
        <p:spPr>
          <a:xfrm>
            <a:off x="216669" y="2023493"/>
            <a:ext cx="4040188" cy="3785652"/>
          </a:xfrm>
        </p:spPr>
        <p:txBody>
          <a:bodyPr/>
          <a:lstStyle/>
          <a:p>
            <a:pPr marL="342900" indent="-342900">
              <a:buFont typeface="Arial" panose="020B0604020202020204" pitchFamily="34" charset="0"/>
              <a:buChar char="•"/>
            </a:pPr>
            <a:r>
              <a:rPr lang="en-US" sz="2800" dirty="0">
                <a:solidFill>
                  <a:schemeClr val="bg1"/>
                </a:solidFill>
                <a:latin typeface="+mn-lt"/>
              </a:rPr>
              <a:t>Power supply: 3.3v or 5v</a:t>
            </a:r>
          </a:p>
          <a:p>
            <a:pPr marL="342900" indent="-342900">
              <a:buFont typeface="Arial" panose="020B0604020202020204" pitchFamily="34" charset="0"/>
              <a:buChar char="•"/>
            </a:pPr>
            <a:r>
              <a:rPr lang="en-US" sz="2800" dirty="0">
                <a:solidFill>
                  <a:schemeClr val="bg1"/>
                </a:solidFill>
                <a:latin typeface="+mn-lt"/>
              </a:rPr>
              <a:t>Output voltage signal: 0~4.2v</a:t>
            </a:r>
          </a:p>
          <a:p>
            <a:pPr marL="342900" indent="-342900">
              <a:buFont typeface="Arial" panose="020B0604020202020204" pitchFamily="34" charset="0"/>
              <a:buChar char="•"/>
            </a:pPr>
            <a:r>
              <a:rPr lang="en-US" sz="2800" dirty="0">
                <a:solidFill>
                  <a:schemeClr val="bg1"/>
                </a:solidFill>
                <a:latin typeface="+mn-lt"/>
              </a:rPr>
              <a:t>Current: 35mA</a:t>
            </a:r>
          </a:p>
          <a:p>
            <a:pPr marL="342900" indent="-342900">
              <a:buFont typeface="Arial" panose="020B0604020202020204" pitchFamily="34" charset="0"/>
              <a:buChar char="•"/>
            </a:pPr>
            <a:r>
              <a:rPr lang="en-US" sz="2800" dirty="0">
                <a:solidFill>
                  <a:schemeClr val="bg1"/>
                </a:solidFill>
                <a:latin typeface="+mn-lt"/>
              </a:rPr>
              <a:t>Output – Analog &amp; digital both</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solidFill>
                <a:schemeClr val="bg1"/>
              </a:solidFill>
            </a:endParaRPr>
          </a:p>
        </p:txBody>
      </p:sp>
      <p:sp>
        <p:nvSpPr>
          <p:cNvPr id="10" name="Text Placeholder 2"/>
          <p:cNvSpPr>
            <a:spLocks noGrp="1"/>
          </p:cNvSpPr>
          <p:nvPr>
            <p:ph type="body" idx="1"/>
          </p:nvPr>
        </p:nvSpPr>
        <p:spPr>
          <a:xfrm>
            <a:off x="217299" y="1290748"/>
            <a:ext cx="4256858" cy="595548"/>
          </a:xfrm>
        </p:spPr>
        <p:txBody>
          <a:bodyPr/>
          <a:lstStyle/>
          <a:p>
            <a:r>
              <a:rPr lang="en-US" sz="4300" dirty="0">
                <a:solidFill>
                  <a:schemeClr val="bg1"/>
                </a:solidFill>
                <a:latin typeface="+mn-lt"/>
              </a:rPr>
              <a:t>Feature</a:t>
            </a:r>
          </a:p>
        </p:txBody>
      </p:sp>
      <p:pic>
        <p:nvPicPr>
          <p:cNvPr id="9220" name="Picture 4" descr="http://www.circuitstoday.com/wp-content/uploads/2017/03/Pin-out.jpg"/>
          <p:cNvPicPr>
            <a:picLocks noChangeAspect="1" noChangeArrowheads="1"/>
          </p:cNvPicPr>
          <p:nvPr/>
        </p:nvPicPr>
        <p:blipFill rotWithShape="1">
          <a:blip r:embed="rId2">
            <a:extLst>
              <a:ext uri="{28A0092B-C50C-407E-A947-70E740481C1C}">
                <a14:useLocalDpi xmlns:a14="http://schemas.microsoft.com/office/drawing/2010/main" val="0"/>
              </a:ext>
            </a:extLst>
          </a:blip>
          <a:srcRect l="8447" t="11393" b="4650"/>
          <a:stretch/>
        </p:blipFill>
        <p:spPr bwMode="auto">
          <a:xfrm>
            <a:off x="4556335" y="2228599"/>
            <a:ext cx="4522921" cy="30976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Workshop\SVL Automation Document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654" y="5326251"/>
            <a:ext cx="1473345" cy="142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02535"/>
      </p:ext>
    </p:extLst>
  </p:cSld>
  <p:clrMapOvr>
    <a:masterClrMapping/>
  </p:clrMapOvr>
  <p:transition advClick="0">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153551"/>
            <a:ext cx="4473527" cy="5704449"/>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478302" y="312650"/>
            <a:ext cx="8193792" cy="498598"/>
          </a:xfrm>
        </p:spPr>
        <p:txBody>
          <a:bodyPr/>
          <a:lstStyle/>
          <a:p>
            <a:r>
              <a:rPr lang="en-US" b="1" dirty="0">
                <a:solidFill>
                  <a:schemeClr val="bg1"/>
                </a:solidFill>
                <a:latin typeface="Segoe UI" panose="020B0502040204020203" pitchFamily="34" charset="0"/>
                <a:cs typeface="Segoe UI" panose="020B0502040204020203" pitchFamily="34" charset="0"/>
              </a:rPr>
              <a:t>Obstacle Detector HC-SR-04</a:t>
            </a:r>
          </a:p>
        </p:txBody>
      </p:sp>
      <p:sp>
        <p:nvSpPr>
          <p:cNvPr id="4" name="Content Placeholder 3"/>
          <p:cNvSpPr>
            <a:spLocks noGrp="1"/>
          </p:cNvSpPr>
          <p:nvPr>
            <p:ph sz="half" idx="2"/>
          </p:nvPr>
        </p:nvSpPr>
        <p:spPr>
          <a:xfrm>
            <a:off x="216669" y="2023493"/>
            <a:ext cx="4040188" cy="4247317"/>
          </a:xfrm>
        </p:spPr>
        <p:txBody>
          <a:bodyPr/>
          <a:lstStyle/>
          <a:p>
            <a:pPr marL="342900" indent="-342900">
              <a:buFont typeface="Arial" panose="020B0604020202020204" pitchFamily="34" charset="0"/>
              <a:buChar char="•"/>
            </a:pPr>
            <a:r>
              <a:rPr lang="en-US" dirty="0" smtClean="0">
                <a:solidFill>
                  <a:schemeClr val="bg1"/>
                </a:solidFill>
              </a:rPr>
              <a:t>Ultra sonic sensor</a:t>
            </a:r>
          </a:p>
          <a:p>
            <a:pPr marL="342900" indent="-342900">
              <a:buFont typeface="Arial" panose="020B0604020202020204" pitchFamily="34" charset="0"/>
              <a:buChar char="•"/>
            </a:pPr>
            <a:r>
              <a:rPr lang="en-US" sz="2400" dirty="0">
                <a:solidFill>
                  <a:schemeClr val="bg1"/>
                </a:solidFill>
              </a:rPr>
              <a:t>ultrasonic sensors measure distance by using ultrasonic waves.</a:t>
            </a:r>
          </a:p>
          <a:p>
            <a:pPr marL="342900" indent="-342900">
              <a:buFont typeface="Arial" panose="020B0604020202020204" pitchFamily="34" charset="0"/>
              <a:buChar char="•"/>
            </a:pPr>
            <a:r>
              <a:rPr lang="en-US" sz="2400" dirty="0">
                <a:solidFill>
                  <a:schemeClr val="bg1"/>
                </a:solidFill>
              </a:rPr>
              <a:t>The sensor head emits an ultrasonic wave and receives the wave reflected back from the target. Ultrasonic Sensors measure the distance to the target by measuring the time between the emission and reception.</a:t>
            </a:r>
          </a:p>
        </p:txBody>
      </p:sp>
      <p:pic>
        <p:nvPicPr>
          <p:cNvPr id="11266" name="Picture 2" descr="https://www.upgradeindustries.com/media/img/hi_res/hcsr04_hir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1866" y="1606616"/>
            <a:ext cx="4405029" cy="4405029"/>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p:cNvSpPr>
            <a:spLocks noGrp="1"/>
          </p:cNvSpPr>
          <p:nvPr>
            <p:ph type="body" idx="1"/>
          </p:nvPr>
        </p:nvSpPr>
        <p:spPr>
          <a:xfrm>
            <a:off x="217299" y="1290748"/>
            <a:ext cx="4256858" cy="595548"/>
          </a:xfrm>
        </p:spPr>
        <p:txBody>
          <a:bodyPr/>
          <a:lstStyle/>
          <a:p>
            <a:r>
              <a:rPr lang="en-US" sz="4300" dirty="0">
                <a:solidFill>
                  <a:schemeClr val="bg1"/>
                </a:solidFill>
                <a:latin typeface="+mn-lt"/>
                <a:cs typeface="Segoe UI" panose="020B0502040204020203" pitchFamily="34" charset="0"/>
              </a:rPr>
              <a:t>Feature</a:t>
            </a:r>
            <a:endParaRPr lang="en-US" sz="4300" dirty="0">
              <a:solidFill>
                <a:schemeClr val="bg1"/>
              </a:solidFill>
              <a:latin typeface="+mn-lt"/>
            </a:endParaRPr>
          </a:p>
        </p:txBody>
      </p:sp>
      <p:pic>
        <p:nvPicPr>
          <p:cNvPr id="10" name="Picture 2" descr="D:\Workshop\SVL Automation Document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654" y="5326251"/>
            <a:ext cx="1473345" cy="142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186815"/>
      </p:ext>
    </p:extLst>
  </p:cSld>
  <p:clrMapOvr>
    <a:masterClrMapping/>
  </p:clrMapOvr>
  <p:transition advClick="0">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153551"/>
            <a:ext cx="4473527" cy="5704449"/>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478302" y="312650"/>
            <a:ext cx="8193792" cy="498598"/>
          </a:xfrm>
        </p:spPr>
        <p:txBody>
          <a:bodyPr/>
          <a:lstStyle/>
          <a:p>
            <a:r>
              <a:rPr lang="en-US" b="1" dirty="0">
                <a:solidFill>
                  <a:schemeClr val="bg1"/>
                </a:solidFill>
                <a:latin typeface="Segoe UI" panose="020B0502040204020203" pitchFamily="34" charset="0"/>
                <a:cs typeface="Segoe UI" panose="020B0502040204020203" pitchFamily="34" charset="0"/>
              </a:rPr>
              <a:t>Features of  HC-SR-04</a:t>
            </a:r>
          </a:p>
        </p:txBody>
      </p:sp>
      <p:sp>
        <p:nvSpPr>
          <p:cNvPr id="4" name="Content Placeholder 3"/>
          <p:cNvSpPr>
            <a:spLocks noGrp="1"/>
          </p:cNvSpPr>
          <p:nvPr>
            <p:ph sz="half" idx="2"/>
          </p:nvPr>
        </p:nvSpPr>
        <p:spPr>
          <a:xfrm>
            <a:off x="216669" y="2023493"/>
            <a:ext cx="4040188" cy="4505849"/>
          </a:xfrm>
        </p:spPr>
        <p:txBody>
          <a:bodyPr/>
          <a:lstStyle/>
          <a:p>
            <a:pPr marL="342900" indent="-342900">
              <a:buFont typeface="Arial" panose="020B0604020202020204" pitchFamily="34" charset="0"/>
              <a:buChar char="•"/>
            </a:pPr>
            <a:r>
              <a:rPr lang="en-US" sz="2400" dirty="0">
                <a:solidFill>
                  <a:schemeClr val="bg1"/>
                </a:solidFill>
                <a:latin typeface="+mn-lt"/>
              </a:rPr>
              <a:t>Power Supply :+5V DC</a:t>
            </a:r>
          </a:p>
          <a:p>
            <a:pPr marL="342900" indent="-342900">
              <a:buFont typeface="Arial" panose="020B0604020202020204" pitchFamily="34" charset="0"/>
              <a:buChar char="•"/>
            </a:pPr>
            <a:r>
              <a:rPr lang="en-US" sz="2400" dirty="0">
                <a:solidFill>
                  <a:schemeClr val="bg1"/>
                </a:solidFill>
                <a:latin typeface="+mn-lt"/>
              </a:rPr>
              <a:t>Working Current: 15mA</a:t>
            </a:r>
          </a:p>
          <a:p>
            <a:pPr marL="342900" indent="-342900" fontAlgn="base">
              <a:buFont typeface="Arial" panose="020B0604020202020204" pitchFamily="34" charset="0"/>
              <a:buChar char="•"/>
            </a:pPr>
            <a:r>
              <a:rPr lang="en-US" sz="2400" dirty="0">
                <a:solidFill>
                  <a:schemeClr val="bg1"/>
                </a:solidFill>
                <a:latin typeface="+mn-lt"/>
              </a:rPr>
              <a:t>Measuring Angle: 30 degree</a:t>
            </a:r>
          </a:p>
          <a:p>
            <a:pPr marL="342900" indent="-342900">
              <a:buFont typeface="Arial" panose="020B0604020202020204" pitchFamily="34" charset="0"/>
              <a:buChar char="•"/>
            </a:pPr>
            <a:r>
              <a:rPr lang="en-US" sz="2400" dirty="0">
                <a:solidFill>
                  <a:schemeClr val="bg1"/>
                </a:solidFill>
                <a:latin typeface="+mn-lt"/>
              </a:rPr>
              <a:t>Ranging Distance : 2cm – 400 cm/1″ – 13ft</a:t>
            </a:r>
          </a:p>
          <a:p>
            <a:pPr marL="342900" indent="-342900">
              <a:buFont typeface="Arial" panose="020B0604020202020204" pitchFamily="34" charset="0"/>
              <a:buChar char="•"/>
            </a:pPr>
            <a:r>
              <a:rPr lang="en-US" sz="2400" dirty="0">
                <a:solidFill>
                  <a:schemeClr val="bg1"/>
                </a:solidFill>
                <a:latin typeface="+mn-lt"/>
              </a:rPr>
              <a:t>Trigger Input Pulse width: 10uS</a:t>
            </a:r>
          </a:p>
          <a:p>
            <a:pPr marL="342900" indent="-342900">
              <a:buFont typeface="Arial" panose="020B0604020202020204" pitchFamily="34" charset="0"/>
              <a:buChar char="•"/>
            </a:pPr>
            <a:r>
              <a:rPr lang="en-US" sz="2400" dirty="0">
                <a:solidFill>
                  <a:schemeClr val="bg1"/>
                </a:solidFill>
                <a:latin typeface="+mn-lt"/>
              </a:rPr>
              <a:t>Dimension: 45mm x 20mm x 15mm</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solidFill>
                <a:schemeClr val="bg1"/>
              </a:solidFill>
            </a:endParaRPr>
          </a:p>
        </p:txBody>
      </p:sp>
      <p:sp>
        <p:nvSpPr>
          <p:cNvPr id="10" name="Text Placeholder 2"/>
          <p:cNvSpPr>
            <a:spLocks noGrp="1"/>
          </p:cNvSpPr>
          <p:nvPr>
            <p:ph type="body" idx="1"/>
          </p:nvPr>
        </p:nvSpPr>
        <p:spPr>
          <a:xfrm>
            <a:off x="217299" y="1290748"/>
            <a:ext cx="4256858" cy="595548"/>
          </a:xfrm>
        </p:spPr>
        <p:txBody>
          <a:bodyPr/>
          <a:lstStyle/>
          <a:p>
            <a:r>
              <a:rPr lang="en-US" sz="4300" dirty="0">
                <a:solidFill>
                  <a:schemeClr val="bg1"/>
                </a:solidFill>
                <a:latin typeface="+mn-lt"/>
                <a:cs typeface="Segoe UI" panose="020B0502040204020203" pitchFamily="34" charset="0"/>
              </a:rPr>
              <a:t>Feature</a:t>
            </a:r>
            <a:endParaRPr lang="en-US" sz="4300" dirty="0">
              <a:solidFill>
                <a:schemeClr val="bg1"/>
              </a:solidFill>
              <a:latin typeface="+mn-lt"/>
            </a:endParaRPr>
          </a:p>
        </p:txBody>
      </p:sp>
      <p:pic>
        <p:nvPicPr>
          <p:cNvPr id="11266" name="Picture 2" descr="https://www.upgradeindustries.com/media/img/hi_res/hcsr04_hir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1866" y="1606616"/>
            <a:ext cx="4405029" cy="44050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Workshop\SVL Automation Document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654" y="5326251"/>
            <a:ext cx="1473345" cy="142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282908"/>
      </p:ext>
    </p:extLst>
  </p:cSld>
  <p:clrMapOvr>
    <a:masterClrMapping/>
  </p:clrMapOvr>
  <p:transition advClick="0">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153551"/>
            <a:ext cx="4473527" cy="5704449"/>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478302" y="312650"/>
            <a:ext cx="8193792" cy="498598"/>
          </a:xfrm>
        </p:spPr>
        <p:txBody>
          <a:bodyPr/>
          <a:lstStyle/>
          <a:p>
            <a:r>
              <a:rPr lang="en-US" b="1" dirty="0">
                <a:solidFill>
                  <a:schemeClr val="bg1"/>
                </a:solidFill>
                <a:latin typeface="Segoe UI" panose="020B0502040204020203" pitchFamily="34" charset="0"/>
                <a:cs typeface="Segoe UI" panose="020B0502040204020203" pitchFamily="34" charset="0"/>
              </a:rPr>
              <a:t>Temperature and Humidity Sensor DHT</a:t>
            </a:r>
          </a:p>
        </p:txBody>
      </p:sp>
      <p:sp>
        <p:nvSpPr>
          <p:cNvPr id="4" name="Content Placeholder 3"/>
          <p:cNvSpPr>
            <a:spLocks noGrp="1"/>
          </p:cNvSpPr>
          <p:nvPr>
            <p:ph sz="half" idx="2"/>
          </p:nvPr>
        </p:nvSpPr>
        <p:spPr>
          <a:xfrm>
            <a:off x="216669" y="2023493"/>
            <a:ext cx="4040188" cy="3139321"/>
          </a:xfrm>
        </p:spPr>
        <p:txBody>
          <a:bodyPr/>
          <a:lstStyle/>
          <a:p>
            <a:pPr marL="342900" indent="-342900">
              <a:buFont typeface="Arial" panose="020B0604020202020204" pitchFamily="34" charset="0"/>
              <a:buChar char="•"/>
            </a:pPr>
            <a:r>
              <a:rPr lang="en-US" sz="2400" dirty="0">
                <a:solidFill>
                  <a:schemeClr val="bg1"/>
                </a:solidFill>
              </a:rPr>
              <a:t>DHT is a low cost Temperature and humidity sensor for electronic hobbyist, who wants to do data logging. </a:t>
            </a:r>
          </a:p>
          <a:p>
            <a:pPr marL="342900" indent="-342900">
              <a:buFont typeface="Arial" panose="020B0604020202020204" pitchFamily="34" charset="0"/>
              <a:buChar char="•"/>
            </a:pPr>
            <a:r>
              <a:rPr lang="en-US" sz="2400" dirty="0">
                <a:solidFill>
                  <a:schemeClr val="bg1"/>
                </a:solidFill>
              </a:rPr>
              <a:t>It has on board ADC chip for analog to digital conversion of data.</a:t>
            </a:r>
          </a:p>
          <a:p>
            <a:pPr marL="342900" indent="-342900">
              <a:buFont typeface="Arial" panose="020B0604020202020204" pitchFamily="34" charset="0"/>
              <a:buChar char="•"/>
            </a:pPr>
            <a:endParaRPr lang="en-US" sz="2400" dirty="0">
              <a:solidFill>
                <a:schemeClr val="bg1"/>
              </a:solidFill>
            </a:endParaRPr>
          </a:p>
        </p:txBody>
      </p:sp>
      <p:pic>
        <p:nvPicPr>
          <p:cNvPr id="17412" name="Picture 4" descr="Image result for dht sens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2671" y="1393786"/>
            <a:ext cx="3932465" cy="3932465"/>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p:cNvSpPr>
            <a:spLocks noGrp="1"/>
          </p:cNvSpPr>
          <p:nvPr>
            <p:ph type="body" idx="1"/>
          </p:nvPr>
        </p:nvSpPr>
        <p:spPr>
          <a:xfrm>
            <a:off x="217299" y="1290748"/>
            <a:ext cx="4256858" cy="595548"/>
          </a:xfrm>
        </p:spPr>
        <p:txBody>
          <a:bodyPr/>
          <a:lstStyle/>
          <a:p>
            <a:r>
              <a:rPr lang="en-US" sz="4300" dirty="0">
                <a:solidFill>
                  <a:schemeClr val="bg1"/>
                </a:solidFill>
                <a:latin typeface="+mn-lt"/>
                <a:cs typeface="Segoe UI" panose="020B0502040204020203" pitchFamily="34" charset="0"/>
              </a:rPr>
              <a:t>Feature</a:t>
            </a:r>
            <a:endParaRPr lang="en-US" sz="4300" dirty="0">
              <a:solidFill>
                <a:schemeClr val="bg1"/>
              </a:solidFill>
              <a:latin typeface="+mn-lt"/>
            </a:endParaRPr>
          </a:p>
        </p:txBody>
      </p:sp>
      <p:pic>
        <p:nvPicPr>
          <p:cNvPr id="10" name="Picture 2" descr="D:\Workshop\SVL Automation Document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654" y="5326251"/>
            <a:ext cx="1473345" cy="142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854271"/>
      </p:ext>
    </p:extLst>
  </p:cSld>
  <p:clrMapOvr>
    <a:masterClrMapping/>
  </p:clrMapOvr>
  <p:transition advClick="0">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153551"/>
            <a:ext cx="4473527" cy="5704449"/>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478302" y="312650"/>
            <a:ext cx="8193792" cy="498598"/>
          </a:xfrm>
        </p:spPr>
        <p:txBody>
          <a:bodyPr/>
          <a:lstStyle/>
          <a:p>
            <a:r>
              <a:rPr lang="en-US" b="1" dirty="0">
                <a:solidFill>
                  <a:schemeClr val="bg1"/>
                </a:solidFill>
                <a:latin typeface="Segoe UI" panose="020B0502040204020203" pitchFamily="34" charset="0"/>
                <a:cs typeface="Segoe UI" panose="020B0502040204020203" pitchFamily="34" charset="0"/>
              </a:rPr>
              <a:t>DHT 11</a:t>
            </a:r>
          </a:p>
        </p:txBody>
      </p:sp>
      <p:sp>
        <p:nvSpPr>
          <p:cNvPr id="4" name="Content Placeholder 3"/>
          <p:cNvSpPr>
            <a:spLocks noGrp="1"/>
          </p:cNvSpPr>
          <p:nvPr>
            <p:ph sz="half" idx="2"/>
          </p:nvPr>
        </p:nvSpPr>
        <p:spPr>
          <a:xfrm>
            <a:off x="217299" y="1886296"/>
            <a:ext cx="4040188" cy="4468916"/>
          </a:xfrm>
        </p:spPr>
        <p:txBody>
          <a:bodyPr/>
          <a:lstStyle/>
          <a:p>
            <a:pPr marL="342900" indent="-342900">
              <a:buFont typeface="Arial" panose="020B0604020202020204" pitchFamily="34" charset="0"/>
              <a:buChar char="•"/>
            </a:pPr>
            <a:r>
              <a:rPr lang="en-US" sz="2200" dirty="0">
                <a:solidFill>
                  <a:schemeClr val="bg1"/>
                </a:solidFill>
                <a:latin typeface="+mn-lt"/>
              </a:rPr>
              <a:t>Ultra low cost</a:t>
            </a:r>
          </a:p>
          <a:p>
            <a:pPr marL="342900" indent="-342900">
              <a:buFont typeface="Arial" panose="020B0604020202020204" pitchFamily="34" charset="0"/>
              <a:buChar char="•"/>
            </a:pPr>
            <a:r>
              <a:rPr lang="en-US" sz="2200" dirty="0">
                <a:solidFill>
                  <a:schemeClr val="bg1"/>
                </a:solidFill>
                <a:latin typeface="+mn-lt"/>
              </a:rPr>
              <a:t>3 to 5V power and I/O</a:t>
            </a:r>
          </a:p>
          <a:p>
            <a:pPr marL="342900" indent="-342900">
              <a:buFont typeface="Arial" panose="020B0604020202020204" pitchFamily="34" charset="0"/>
              <a:buChar char="•"/>
            </a:pPr>
            <a:r>
              <a:rPr lang="en-US" sz="2200" dirty="0">
                <a:solidFill>
                  <a:schemeClr val="bg1"/>
                </a:solidFill>
                <a:latin typeface="+mn-lt"/>
              </a:rPr>
              <a:t>2.5mA max current use during conversion (while requesting data)</a:t>
            </a:r>
          </a:p>
          <a:p>
            <a:pPr marL="342900" indent="-342900">
              <a:buFont typeface="Arial" panose="020B0604020202020204" pitchFamily="34" charset="0"/>
              <a:buChar char="•"/>
            </a:pPr>
            <a:r>
              <a:rPr lang="en-US" sz="2200" dirty="0">
                <a:solidFill>
                  <a:schemeClr val="bg1"/>
                </a:solidFill>
                <a:latin typeface="+mn-lt"/>
              </a:rPr>
              <a:t>Good for 20-80% humidity readings with 5% accuracy</a:t>
            </a:r>
          </a:p>
          <a:p>
            <a:pPr marL="342900" indent="-342900">
              <a:buFont typeface="Arial" panose="020B0604020202020204" pitchFamily="34" charset="0"/>
              <a:buChar char="•"/>
            </a:pPr>
            <a:r>
              <a:rPr lang="en-US" sz="2200" dirty="0">
                <a:solidFill>
                  <a:schemeClr val="bg1"/>
                </a:solidFill>
                <a:latin typeface="+mn-lt"/>
              </a:rPr>
              <a:t>Good for 0-50°C temperature readings ±2°C accuracy</a:t>
            </a:r>
          </a:p>
          <a:p>
            <a:pPr marL="342900" indent="-342900">
              <a:buFont typeface="Arial" panose="020B0604020202020204" pitchFamily="34" charset="0"/>
              <a:buChar char="•"/>
            </a:pPr>
            <a:r>
              <a:rPr lang="en-US" sz="2200" dirty="0">
                <a:solidFill>
                  <a:schemeClr val="bg1"/>
                </a:solidFill>
                <a:latin typeface="+mn-lt"/>
              </a:rPr>
              <a:t>No more than 1 Hz sampling rate (once every second).</a:t>
            </a:r>
          </a:p>
          <a:p>
            <a:pPr marL="342900" indent="-342900">
              <a:buFont typeface="Arial" panose="020B0604020202020204" pitchFamily="34" charset="0"/>
              <a:buChar char="•"/>
            </a:pPr>
            <a:r>
              <a:rPr lang="en-US" sz="2400" dirty="0">
                <a:solidFill>
                  <a:schemeClr val="bg1"/>
                </a:solidFill>
                <a:latin typeface="+mn-lt"/>
              </a:rPr>
              <a:t>4 pins with 0.1" spacing</a:t>
            </a:r>
          </a:p>
          <a:p>
            <a:pPr marL="342900" indent="-342900">
              <a:buFont typeface="Arial" panose="020B0604020202020204" pitchFamily="34" charset="0"/>
              <a:buChar char="•"/>
            </a:pPr>
            <a:endParaRPr lang="en-US" sz="2300" dirty="0"/>
          </a:p>
        </p:txBody>
      </p:sp>
      <p:sp>
        <p:nvSpPr>
          <p:cNvPr id="10" name="Text Placeholder 2"/>
          <p:cNvSpPr>
            <a:spLocks noGrp="1"/>
          </p:cNvSpPr>
          <p:nvPr>
            <p:ph type="body" idx="1"/>
          </p:nvPr>
        </p:nvSpPr>
        <p:spPr>
          <a:xfrm>
            <a:off x="217299" y="1290748"/>
            <a:ext cx="4256858" cy="595548"/>
          </a:xfrm>
        </p:spPr>
        <p:txBody>
          <a:bodyPr/>
          <a:lstStyle/>
          <a:p>
            <a:r>
              <a:rPr lang="en-US" sz="4300" dirty="0">
                <a:solidFill>
                  <a:schemeClr val="bg1"/>
                </a:solidFill>
                <a:latin typeface="+mn-lt"/>
                <a:cs typeface="Segoe UI" panose="020B0502040204020203" pitchFamily="34" charset="0"/>
              </a:rPr>
              <a:t>Features</a:t>
            </a:r>
            <a:endParaRPr lang="en-US" sz="4300" dirty="0">
              <a:solidFill>
                <a:schemeClr val="bg1"/>
              </a:solidFill>
              <a:latin typeface="+mn-lt"/>
            </a:endParaRPr>
          </a:p>
        </p:txBody>
      </p:sp>
      <p:pic>
        <p:nvPicPr>
          <p:cNvPr id="3" name="Picture 2"/>
          <p:cNvPicPr>
            <a:picLocks noChangeAspect="1"/>
          </p:cNvPicPr>
          <p:nvPr/>
        </p:nvPicPr>
        <p:blipFill>
          <a:blip r:embed="rId2"/>
          <a:stretch>
            <a:fillRect/>
          </a:stretch>
        </p:blipFill>
        <p:spPr>
          <a:xfrm>
            <a:off x="4690826" y="1479898"/>
            <a:ext cx="4113530" cy="4037442"/>
          </a:xfrm>
          <a:prstGeom prst="rect">
            <a:avLst/>
          </a:prstGeom>
        </p:spPr>
      </p:pic>
      <p:pic>
        <p:nvPicPr>
          <p:cNvPr id="7" name="Picture 2" descr="D:\Workshop\SVL Automation Document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654" y="5326251"/>
            <a:ext cx="1473345" cy="142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677057"/>
      </p:ext>
    </p:extLst>
  </p:cSld>
  <p:clrMapOvr>
    <a:masterClrMapping/>
  </p:clrMapOvr>
  <p:transition advClick="0">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153551"/>
            <a:ext cx="4473527" cy="5704449"/>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478302" y="312650"/>
            <a:ext cx="8193792" cy="498598"/>
          </a:xfrm>
        </p:spPr>
        <p:txBody>
          <a:bodyPr/>
          <a:lstStyle/>
          <a:p>
            <a:r>
              <a:rPr lang="en-US" b="1" dirty="0">
                <a:solidFill>
                  <a:schemeClr val="bg1"/>
                </a:solidFill>
                <a:latin typeface="Segoe UI" panose="020B0502040204020203" pitchFamily="34" charset="0"/>
                <a:cs typeface="Segoe UI" panose="020B0502040204020203" pitchFamily="34" charset="0"/>
              </a:rPr>
              <a:t>DHT 22</a:t>
            </a:r>
          </a:p>
        </p:txBody>
      </p:sp>
      <p:sp>
        <p:nvSpPr>
          <p:cNvPr id="4" name="Content Placeholder 3"/>
          <p:cNvSpPr>
            <a:spLocks noGrp="1"/>
          </p:cNvSpPr>
          <p:nvPr>
            <p:ph sz="half" idx="2"/>
          </p:nvPr>
        </p:nvSpPr>
        <p:spPr>
          <a:xfrm>
            <a:off x="217299" y="1886296"/>
            <a:ext cx="4040188" cy="4705904"/>
          </a:xfrm>
        </p:spPr>
        <p:txBody>
          <a:bodyPr/>
          <a:lstStyle/>
          <a:p>
            <a:pPr marL="342900" indent="-342900">
              <a:buFont typeface="Arial" panose="020B0604020202020204" pitchFamily="34" charset="0"/>
              <a:buChar char="•"/>
            </a:pPr>
            <a:r>
              <a:rPr lang="en-US" sz="2200" dirty="0">
                <a:solidFill>
                  <a:schemeClr val="bg1"/>
                </a:solidFill>
                <a:latin typeface="+mn-lt"/>
              </a:rPr>
              <a:t>low cost</a:t>
            </a:r>
          </a:p>
          <a:p>
            <a:pPr marL="342900" indent="-342900">
              <a:buFont typeface="Arial" panose="020B0604020202020204" pitchFamily="34" charset="0"/>
              <a:buChar char="•"/>
            </a:pPr>
            <a:r>
              <a:rPr lang="en-US" sz="2200" dirty="0">
                <a:solidFill>
                  <a:schemeClr val="bg1"/>
                </a:solidFill>
                <a:latin typeface="+mn-lt"/>
              </a:rPr>
              <a:t>3 to 5V power and I/O</a:t>
            </a:r>
          </a:p>
          <a:p>
            <a:pPr marL="342900" indent="-342900">
              <a:buFont typeface="Arial" panose="020B0604020202020204" pitchFamily="34" charset="0"/>
              <a:buChar char="•"/>
            </a:pPr>
            <a:r>
              <a:rPr lang="en-US" sz="2200" dirty="0">
                <a:solidFill>
                  <a:schemeClr val="bg1"/>
                </a:solidFill>
                <a:latin typeface="+mn-lt"/>
              </a:rPr>
              <a:t>2.5mA max current use during conversion (while requesting data)</a:t>
            </a:r>
          </a:p>
          <a:p>
            <a:pPr marL="342900" indent="-342900">
              <a:buFont typeface="Arial" panose="020B0604020202020204" pitchFamily="34" charset="0"/>
              <a:buChar char="•"/>
            </a:pPr>
            <a:r>
              <a:rPr lang="en-US" sz="2200" dirty="0">
                <a:solidFill>
                  <a:schemeClr val="bg1"/>
                </a:solidFill>
                <a:latin typeface="+mn-lt"/>
              </a:rPr>
              <a:t>Good for 0-100% humidity readings with 2-5% accuracy</a:t>
            </a:r>
          </a:p>
          <a:p>
            <a:pPr marL="342900" indent="-342900">
              <a:buFont typeface="Arial" panose="020B0604020202020204" pitchFamily="34" charset="0"/>
              <a:buChar char="•"/>
            </a:pPr>
            <a:r>
              <a:rPr lang="en-US" sz="2200" dirty="0">
                <a:solidFill>
                  <a:schemeClr val="bg1"/>
                </a:solidFill>
                <a:latin typeface="+mn-lt"/>
              </a:rPr>
              <a:t>Good for -40 to 125°C temperature readings ±0.5°C accuracy</a:t>
            </a:r>
          </a:p>
          <a:p>
            <a:pPr marL="342900" indent="-342900">
              <a:buFont typeface="Arial" panose="020B0604020202020204" pitchFamily="34" charset="0"/>
              <a:buChar char="•"/>
            </a:pPr>
            <a:r>
              <a:rPr lang="en-US" sz="2200" dirty="0">
                <a:solidFill>
                  <a:schemeClr val="bg1"/>
                </a:solidFill>
                <a:latin typeface="+mn-lt"/>
              </a:rPr>
              <a:t>No more than 0.5 Hz sampling rate (once every 2 seconds)</a:t>
            </a:r>
          </a:p>
          <a:p>
            <a:pPr marL="342900" indent="-342900">
              <a:buFont typeface="Arial" panose="020B0604020202020204" pitchFamily="34" charset="0"/>
              <a:buChar char="•"/>
            </a:pPr>
            <a:r>
              <a:rPr lang="en-US" sz="2400" dirty="0">
                <a:solidFill>
                  <a:schemeClr val="bg1"/>
                </a:solidFill>
                <a:latin typeface="+mn-lt"/>
              </a:rPr>
              <a:t>4 pins with 0.1" spacing</a:t>
            </a:r>
          </a:p>
        </p:txBody>
      </p:sp>
      <p:sp>
        <p:nvSpPr>
          <p:cNvPr id="10" name="Text Placeholder 2"/>
          <p:cNvSpPr>
            <a:spLocks noGrp="1"/>
          </p:cNvSpPr>
          <p:nvPr>
            <p:ph type="body" idx="1"/>
          </p:nvPr>
        </p:nvSpPr>
        <p:spPr>
          <a:xfrm>
            <a:off x="217299" y="1290748"/>
            <a:ext cx="4256858" cy="595548"/>
          </a:xfrm>
        </p:spPr>
        <p:txBody>
          <a:bodyPr/>
          <a:lstStyle/>
          <a:p>
            <a:r>
              <a:rPr lang="en-US" sz="4300" dirty="0">
                <a:solidFill>
                  <a:schemeClr val="bg1"/>
                </a:solidFill>
                <a:latin typeface="+mn-lt"/>
                <a:cs typeface="Segoe UI" panose="020B0502040204020203" pitchFamily="34" charset="0"/>
              </a:rPr>
              <a:t>Features</a:t>
            </a:r>
            <a:endParaRPr lang="en-US" sz="4300" dirty="0">
              <a:solidFill>
                <a:schemeClr val="bg1"/>
              </a:solidFill>
              <a:latin typeface="+mn-lt"/>
            </a:endParaRPr>
          </a:p>
        </p:txBody>
      </p:sp>
      <p:pic>
        <p:nvPicPr>
          <p:cNvPr id="3" name="Picture 2"/>
          <p:cNvPicPr>
            <a:picLocks noChangeAspect="1"/>
          </p:cNvPicPr>
          <p:nvPr/>
        </p:nvPicPr>
        <p:blipFill>
          <a:blip r:embed="rId2"/>
          <a:stretch>
            <a:fillRect/>
          </a:stretch>
        </p:blipFill>
        <p:spPr>
          <a:xfrm>
            <a:off x="4690826" y="1334754"/>
            <a:ext cx="4113530" cy="4037442"/>
          </a:xfrm>
          <a:prstGeom prst="rect">
            <a:avLst/>
          </a:prstGeom>
        </p:spPr>
      </p:pic>
      <p:pic>
        <p:nvPicPr>
          <p:cNvPr id="7" name="Picture 2" descr="D:\Workshop\SVL Automation Document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0629" y="5525747"/>
            <a:ext cx="1266370" cy="1220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801197"/>
      </p:ext>
    </p:extLst>
  </p:cSld>
  <p:clrMapOvr>
    <a:masterClrMapping/>
  </p:clrMapOvr>
  <p:transition advClick="0">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153551"/>
            <a:ext cx="4473527" cy="5704449"/>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478302" y="312650"/>
            <a:ext cx="8193792" cy="498598"/>
          </a:xfrm>
        </p:spPr>
        <p:txBody>
          <a:bodyPr/>
          <a:lstStyle/>
          <a:p>
            <a:r>
              <a:rPr lang="en-US" b="1" dirty="0" smtClean="0">
                <a:solidFill>
                  <a:schemeClr val="bg1"/>
                </a:solidFill>
                <a:latin typeface="Segoe UI" panose="020B0502040204020203" pitchFamily="34" charset="0"/>
                <a:cs typeface="Segoe UI" panose="020B0502040204020203" pitchFamily="34" charset="0"/>
              </a:rPr>
              <a:t>Current Sensor</a:t>
            </a:r>
            <a:endParaRPr lang="en-US" b="1" dirty="0">
              <a:solidFill>
                <a:schemeClr val="bg1"/>
              </a:solidFill>
              <a:latin typeface="Segoe UI" panose="020B0502040204020203" pitchFamily="34" charset="0"/>
              <a:cs typeface="Segoe UI" panose="020B0502040204020203" pitchFamily="34" charset="0"/>
            </a:endParaRPr>
          </a:p>
        </p:txBody>
      </p:sp>
      <p:sp>
        <p:nvSpPr>
          <p:cNvPr id="4" name="Content Placeholder 3"/>
          <p:cNvSpPr>
            <a:spLocks noGrp="1"/>
          </p:cNvSpPr>
          <p:nvPr>
            <p:ph sz="half" idx="2"/>
          </p:nvPr>
        </p:nvSpPr>
        <p:spPr>
          <a:xfrm>
            <a:off x="217299" y="1886296"/>
            <a:ext cx="4040188" cy="2200602"/>
          </a:xfrm>
        </p:spPr>
        <p:txBody>
          <a:bodyPr/>
          <a:lstStyle/>
          <a:p>
            <a:pPr marL="342900" indent="-342900">
              <a:buFont typeface="Arial" panose="020B0604020202020204" pitchFamily="34" charset="0"/>
              <a:buChar char="•"/>
            </a:pPr>
            <a:r>
              <a:rPr lang="en-US" sz="2200" dirty="0">
                <a:solidFill>
                  <a:schemeClr val="bg1"/>
                </a:solidFill>
                <a:latin typeface="+mn-lt"/>
              </a:rPr>
              <a:t>low cost</a:t>
            </a:r>
          </a:p>
          <a:p>
            <a:pPr marL="342900" indent="-342900">
              <a:buFont typeface="Arial" panose="020B0604020202020204" pitchFamily="34" charset="0"/>
              <a:buChar char="•"/>
            </a:pPr>
            <a:r>
              <a:rPr lang="en-US" sz="2200" dirty="0">
                <a:solidFill>
                  <a:schemeClr val="bg1"/>
                </a:solidFill>
                <a:latin typeface="+mn-lt"/>
              </a:rPr>
              <a:t>The ACS712 is a Fully Integrated, Hall Effect-Based Linear AC/DC Current Sensor with 2.1 kV RMS Voltage Isolation and a Low-Resistance Current Conductor.</a:t>
            </a:r>
            <a:endParaRPr lang="en-US" sz="2400" dirty="0">
              <a:solidFill>
                <a:schemeClr val="bg1"/>
              </a:solidFill>
              <a:latin typeface="+mn-lt"/>
            </a:endParaRPr>
          </a:p>
        </p:txBody>
      </p:sp>
      <p:sp>
        <p:nvSpPr>
          <p:cNvPr id="10" name="Text Placeholder 2"/>
          <p:cNvSpPr>
            <a:spLocks noGrp="1"/>
          </p:cNvSpPr>
          <p:nvPr>
            <p:ph type="body" idx="1"/>
          </p:nvPr>
        </p:nvSpPr>
        <p:spPr>
          <a:xfrm>
            <a:off x="217299" y="1290748"/>
            <a:ext cx="4256858" cy="595548"/>
          </a:xfrm>
        </p:spPr>
        <p:txBody>
          <a:bodyPr/>
          <a:lstStyle/>
          <a:p>
            <a:r>
              <a:rPr lang="en-US" sz="4300" dirty="0">
                <a:solidFill>
                  <a:schemeClr val="bg1"/>
                </a:solidFill>
                <a:latin typeface="+mn-lt"/>
                <a:cs typeface="Segoe UI" panose="020B0502040204020203" pitchFamily="34" charset="0"/>
              </a:rPr>
              <a:t>Features</a:t>
            </a:r>
            <a:endParaRPr lang="en-US" sz="4300" dirty="0">
              <a:solidFill>
                <a:schemeClr val="bg1"/>
              </a:solidFill>
              <a:latin typeface="+mn-lt"/>
            </a:endParaRPr>
          </a:p>
        </p:txBody>
      </p:sp>
      <p:pic>
        <p:nvPicPr>
          <p:cNvPr id="1026" name="Picture 2" descr="5AMP Hall Current Sensor Module ACS712 for Arduino/Raspberry-Pi/Robotics"/>
          <p:cNvPicPr>
            <a:picLocks noChangeAspect="1" noChangeArrowheads="1"/>
          </p:cNvPicPr>
          <p:nvPr/>
        </p:nvPicPr>
        <p:blipFill rotWithShape="1">
          <a:blip r:embed="rId2">
            <a:extLst>
              <a:ext uri="{28A0092B-C50C-407E-A947-70E740481C1C}">
                <a14:useLocalDpi xmlns:a14="http://schemas.microsoft.com/office/drawing/2010/main" val="0"/>
              </a:ext>
            </a:extLst>
          </a:blip>
          <a:srcRect t="7978" b="6025"/>
          <a:stretch/>
        </p:blipFill>
        <p:spPr bwMode="auto">
          <a:xfrm>
            <a:off x="4560862" y="1797269"/>
            <a:ext cx="4583137" cy="39413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Workshop\SVL Automation Document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654" y="5326251"/>
            <a:ext cx="1473345" cy="142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208171"/>
      </p:ext>
    </p:extLst>
  </p:cSld>
  <p:clrMapOvr>
    <a:masterClrMapping/>
  </p:clrMapOvr>
  <p:transition advClick="0">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153551"/>
            <a:ext cx="4473527" cy="5704449"/>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478302" y="312650"/>
            <a:ext cx="8193792" cy="498598"/>
          </a:xfrm>
        </p:spPr>
        <p:txBody>
          <a:bodyPr/>
          <a:lstStyle/>
          <a:p>
            <a:r>
              <a:rPr lang="da-DK" b="1" dirty="0">
                <a:solidFill>
                  <a:schemeClr val="bg1"/>
                </a:solidFill>
                <a:latin typeface="Segoe UI" panose="020B0502040204020203" pitchFamily="34" charset="0"/>
                <a:cs typeface="Segoe UI" panose="020B0502040204020203" pitchFamily="34" charset="0"/>
              </a:rPr>
              <a:t>MQ2 LPG Butane Hydrogen Gas Sensor</a:t>
            </a:r>
            <a:endParaRPr lang="en-US" b="1" dirty="0">
              <a:solidFill>
                <a:schemeClr val="bg1"/>
              </a:solidFill>
              <a:latin typeface="Segoe UI" panose="020B0502040204020203" pitchFamily="34" charset="0"/>
              <a:cs typeface="Segoe UI" panose="020B0502040204020203" pitchFamily="34" charset="0"/>
            </a:endParaRPr>
          </a:p>
        </p:txBody>
      </p:sp>
      <p:sp>
        <p:nvSpPr>
          <p:cNvPr id="4" name="Content Placeholder 3"/>
          <p:cNvSpPr>
            <a:spLocks noGrp="1"/>
          </p:cNvSpPr>
          <p:nvPr>
            <p:ph sz="half" idx="2"/>
          </p:nvPr>
        </p:nvSpPr>
        <p:spPr>
          <a:xfrm>
            <a:off x="217299" y="1886296"/>
            <a:ext cx="4040188" cy="2200602"/>
          </a:xfrm>
        </p:spPr>
        <p:txBody>
          <a:bodyPr/>
          <a:lstStyle/>
          <a:p>
            <a:pPr marL="342900" indent="-342900">
              <a:buFont typeface="Arial" panose="020B0604020202020204" pitchFamily="34" charset="0"/>
              <a:buChar char="•"/>
            </a:pPr>
            <a:r>
              <a:rPr lang="en-US" sz="2200" dirty="0">
                <a:solidFill>
                  <a:schemeClr val="bg1"/>
                </a:solidFill>
                <a:latin typeface="+mn-lt"/>
              </a:rPr>
              <a:t>low cost</a:t>
            </a:r>
          </a:p>
          <a:p>
            <a:pPr marL="342900" indent="-342900">
              <a:buFont typeface="Arial" panose="020B0604020202020204" pitchFamily="34" charset="0"/>
              <a:buChar char="•"/>
            </a:pPr>
            <a:r>
              <a:rPr lang="en-US" sz="2200" dirty="0">
                <a:solidFill>
                  <a:schemeClr val="bg1"/>
                </a:solidFill>
                <a:latin typeface="+mn-lt"/>
              </a:rPr>
              <a:t>The ACS712 is a Fully Integrated, Hall Effect-Based Linear AC/DC Current Sensor with 2.1 kV RMS Voltage Isolation and a Low-Resistance Current Conductor.</a:t>
            </a:r>
            <a:endParaRPr lang="en-US" sz="2400" dirty="0">
              <a:solidFill>
                <a:schemeClr val="bg1"/>
              </a:solidFill>
              <a:latin typeface="+mn-lt"/>
            </a:endParaRPr>
          </a:p>
        </p:txBody>
      </p:sp>
      <p:sp>
        <p:nvSpPr>
          <p:cNvPr id="10" name="Text Placeholder 2"/>
          <p:cNvSpPr>
            <a:spLocks noGrp="1"/>
          </p:cNvSpPr>
          <p:nvPr>
            <p:ph type="body" idx="1"/>
          </p:nvPr>
        </p:nvSpPr>
        <p:spPr>
          <a:xfrm>
            <a:off x="217299" y="1290748"/>
            <a:ext cx="4256858" cy="595548"/>
          </a:xfrm>
        </p:spPr>
        <p:txBody>
          <a:bodyPr/>
          <a:lstStyle/>
          <a:p>
            <a:r>
              <a:rPr lang="en-US" sz="4300" dirty="0">
                <a:solidFill>
                  <a:schemeClr val="bg1"/>
                </a:solidFill>
                <a:latin typeface="+mn-lt"/>
                <a:cs typeface="Segoe UI" panose="020B0502040204020203" pitchFamily="34" charset="0"/>
              </a:rPr>
              <a:t>Features</a:t>
            </a:r>
            <a:endParaRPr lang="en-US" sz="4300" dirty="0">
              <a:solidFill>
                <a:schemeClr val="bg1"/>
              </a:solidFill>
              <a:latin typeface="+mn-lt"/>
            </a:endParaRPr>
          </a:p>
        </p:txBody>
      </p:sp>
      <p:pic>
        <p:nvPicPr>
          <p:cNvPr id="2050" name="Picture 2" descr="MQ2 LPG Butane Hydrogen Gas Sensor for Arduino/Raspberry-Pi/Robotics"/>
          <p:cNvPicPr>
            <a:picLocks noChangeAspect="1" noChangeArrowheads="1"/>
          </p:cNvPicPr>
          <p:nvPr/>
        </p:nvPicPr>
        <p:blipFill rotWithShape="1">
          <a:blip r:embed="rId2">
            <a:extLst>
              <a:ext uri="{28A0092B-C50C-407E-A947-70E740481C1C}">
                <a14:useLocalDpi xmlns:a14="http://schemas.microsoft.com/office/drawing/2010/main" val="0"/>
              </a:ext>
            </a:extLst>
          </a:blip>
          <a:srcRect t="7805" b="5856"/>
          <a:stretch/>
        </p:blipFill>
        <p:spPr bwMode="auto">
          <a:xfrm>
            <a:off x="4748037" y="1797269"/>
            <a:ext cx="4199792" cy="36260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Workshop\SVL Automation Document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654" y="5326251"/>
            <a:ext cx="1473345" cy="142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177143"/>
      </p:ext>
    </p:extLst>
  </p:cSld>
  <p:clrMapOvr>
    <a:masterClrMapping/>
  </p:clrMapOvr>
  <p:transition advClick="0">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153551"/>
            <a:ext cx="4473527" cy="5704449"/>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478302" y="312650"/>
            <a:ext cx="8193792" cy="498598"/>
          </a:xfrm>
        </p:spPr>
        <p:txBody>
          <a:bodyPr/>
          <a:lstStyle/>
          <a:p>
            <a:r>
              <a:rPr lang="da-DK" b="1" dirty="0" smtClean="0">
                <a:solidFill>
                  <a:schemeClr val="bg1"/>
                </a:solidFill>
                <a:latin typeface="Segoe UI" panose="020B0502040204020203" pitchFamily="34" charset="0"/>
                <a:cs typeface="Segoe UI" panose="020B0502040204020203" pitchFamily="34" charset="0"/>
              </a:rPr>
              <a:t>FlameSensor</a:t>
            </a:r>
            <a:endParaRPr lang="en-US" b="1" dirty="0">
              <a:solidFill>
                <a:schemeClr val="bg1"/>
              </a:solidFill>
              <a:latin typeface="Segoe UI" panose="020B0502040204020203" pitchFamily="34" charset="0"/>
              <a:cs typeface="Segoe UI" panose="020B0502040204020203" pitchFamily="34" charset="0"/>
            </a:endParaRPr>
          </a:p>
        </p:txBody>
      </p:sp>
      <p:sp>
        <p:nvSpPr>
          <p:cNvPr id="4" name="Content Placeholder 3"/>
          <p:cNvSpPr>
            <a:spLocks noGrp="1"/>
          </p:cNvSpPr>
          <p:nvPr>
            <p:ph sz="half" idx="2"/>
          </p:nvPr>
        </p:nvSpPr>
        <p:spPr>
          <a:xfrm>
            <a:off x="217299" y="1886296"/>
            <a:ext cx="4040188" cy="3487108"/>
          </a:xfrm>
        </p:spPr>
        <p:txBody>
          <a:bodyPr/>
          <a:lstStyle/>
          <a:p>
            <a:pPr marL="342900" indent="-342900">
              <a:buFont typeface="Arial" panose="020B0604020202020204" pitchFamily="34" charset="0"/>
              <a:buChar char="•"/>
            </a:pPr>
            <a:r>
              <a:rPr lang="en-US" sz="2200" dirty="0">
                <a:solidFill>
                  <a:schemeClr val="bg1"/>
                </a:solidFill>
                <a:latin typeface="+mn-lt"/>
              </a:rPr>
              <a:t>low cost</a:t>
            </a:r>
          </a:p>
          <a:p>
            <a:pPr marL="342900" indent="-342900">
              <a:buFont typeface="Arial" panose="020B0604020202020204" pitchFamily="34" charset="0"/>
              <a:buChar char="•"/>
            </a:pPr>
            <a:r>
              <a:rPr lang="en-US" sz="2200" dirty="0">
                <a:solidFill>
                  <a:schemeClr val="bg1"/>
                </a:solidFill>
                <a:latin typeface="+mn-lt"/>
              </a:rPr>
              <a:t>1) can detect the flame or wavelength at 760 nm to 760 nm range of light, the lighter the test flame distance is 80 cm, on the flame, the greater the distance test</a:t>
            </a:r>
          </a:p>
          <a:p>
            <a:pPr marL="342900" indent="-342900">
              <a:buFont typeface="Arial" panose="020B0604020202020204" pitchFamily="34" charset="0"/>
              <a:buChar char="•"/>
            </a:pPr>
            <a:r>
              <a:rPr lang="en-US" sz="2200" dirty="0">
                <a:solidFill>
                  <a:schemeClr val="bg1"/>
                </a:solidFill>
                <a:latin typeface="+mn-lt"/>
              </a:rPr>
              <a:t>2) the detection Angle of 60 degrees or so, particularly sensitive to the flame spectrum</a:t>
            </a:r>
            <a:endParaRPr lang="en-US" sz="2400" dirty="0">
              <a:solidFill>
                <a:schemeClr val="bg1"/>
              </a:solidFill>
              <a:latin typeface="+mn-lt"/>
            </a:endParaRPr>
          </a:p>
        </p:txBody>
      </p:sp>
      <p:sp>
        <p:nvSpPr>
          <p:cNvPr id="10" name="Text Placeholder 2"/>
          <p:cNvSpPr>
            <a:spLocks noGrp="1"/>
          </p:cNvSpPr>
          <p:nvPr>
            <p:ph type="body" idx="1"/>
          </p:nvPr>
        </p:nvSpPr>
        <p:spPr>
          <a:xfrm>
            <a:off x="217299" y="1290748"/>
            <a:ext cx="4256858" cy="595548"/>
          </a:xfrm>
        </p:spPr>
        <p:txBody>
          <a:bodyPr/>
          <a:lstStyle/>
          <a:p>
            <a:r>
              <a:rPr lang="en-US" sz="4300" dirty="0">
                <a:solidFill>
                  <a:schemeClr val="bg1"/>
                </a:solidFill>
                <a:latin typeface="+mn-lt"/>
                <a:cs typeface="Segoe UI" panose="020B0502040204020203" pitchFamily="34" charset="0"/>
              </a:rPr>
              <a:t>Features</a:t>
            </a:r>
            <a:endParaRPr lang="en-US" sz="4300" dirty="0">
              <a:solidFill>
                <a:schemeClr val="bg1"/>
              </a:solidFill>
              <a:latin typeface="+mn-lt"/>
            </a:endParaRPr>
          </a:p>
        </p:txBody>
      </p:sp>
      <p:pic>
        <p:nvPicPr>
          <p:cNvPr id="4098" name="Picture 2" descr="Flame Sensor Breako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0775" y="1645602"/>
            <a:ext cx="3759516" cy="37595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Workshop\SVL Automation Document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654" y="5326251"/>
            <a:ext cx="1473345" cy="142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274977"/>
      </p:ext>
    </p:extLst>
  </p:cSld>
  <p:clrMapOvr>
    <a:masterClrMapping/>
  </p:clrMapOvr>
  <p:transition advClick="0">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153551"/>
            <a:ext cx="4473527" cy="5704449"/>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478302" y="312650"/>
            <a:ext cx="8193792" cy="498598"/>
          </a:xfrm>
        </p:spPr>
        <p:txBody>
          <a:bodyPr/>
          <a:lstStyle/>
          <a:p>
            <a:r>
              <a:rPr lang="da-DK" b="1" smtClean="0">
                <a:solidFill>
                  <a:schemeClr val="bg1"/>
                </a:solidFill>
                <a:latin typeface="Segoe UI" panose="020B0502040204020203" pitchFamily="34" charset="0"/>
                <a:cs typeface="Segoe UI" panose="020B0502040204020203" pitchFamily="34" charset="0"/>
              </a:rPr>
              <a:t>RainDrop Sensor</a:t>
            </a:r>
            <a:endParaRPr lang="en-US" b="1" dirty="0">
              <a:solidFill>
                <a:schemeClr val="bg1"/>
              </a:solidFill>
              <a:latin typeface="Segoe UI" panose="020B0502040204020203" pitchFamily="34" charset="0"/>
              <a:cs typeface="Segoe UI" panose="020B0502040204020203" pitchFamily="34" charset="0"/>
            </a:endParaRPr>
          </a:p>
        </p:txBody>
      </p:sp>
      <p:sp>
        <p:nvSpPr>
          <p:cNvPr id="4" name="Content Placeholder 3"/>
          <p:cNvSpPr>
            <a:spLocks noGrp="1"/>
          </p:cNvSpPr>
          <p:nvPr>
            <p:ph sz="half" idx="2"/>
          </p:nvPr>
        </p:nvSpPr>
        <p:spPr>
          <a:xfrm>
            <a:off x="217299" y="1886296"/>
            <a:ext cx="4040188" cy="2505301"/>
          </a:xfrm>
        </p:spPr>
        <p:txBody>
          <a:bodyPr/>
          <a:lstStyle/>
          <a:p>
            <a:pPr marL="342900" indent="-342900">
              <a:buFont typeface="Arial" panose="020B0604020202020204" pitchFamily="34" charset="0"/>
              <a:buChar char="•"/>
            </a:pPr>
            <a:r>
              <a:rPr lang="en-US" sz="2200" dirty="0">
                <a:solidFill>
                  <a:schemeClr val="bg1"/>
                </a:solidFill>
                <a:latin typeface="+mn-lt"/>
              </a:rPr>
              <a:t>low cost</a:t>
            </a:r>
          </a:p>
          <a:p>
            <a:pPr marL="342900" indent="-342900">
              <a:buFont typeface="Arial" panose="020B0604020202020204" pitchFamily="34" charset="0"/>
              <a:buChar char="•"/>
            </a:pPr>
            <a:r>
              <a:rPr lang="en-US" sz="2200" dirty="0">
                <a:solidFill>
                  <a:schemeClr val="bg1"/>
                </a:solidFill>
                <a:latin typeface="+mn-lt"/>
              </a:rPr>
              <a:t>The item is for </a:t>
            </a:r>
            <a:r>
              <a:rPr lang="en-US" sz="2200" dirty="0" err="1">
                <a:solidFill>
                  <a:schemeClr val="bg1"/>
                </a:solidFill>
                <a:latin typeface="+mn-lt"/>
              </a:rPr>
              <a:t>Arduino</a:t>
            </a:r>
            <a:r>
              <a:rPr lang="en-US" sz="2200" dirty="0">
                <a:solidFill>
                  <a:schemeClr val="bg1"/>
                </a:solidFill>
                <a:latin typeface="+mn-lt"/>
              </a:rPr>
              <a:t> robot kit, raindrops, rain sensor, monitoring can be used for a variety of weather conditions, and converted into the number of the reference signal and the AO output.</a:t>
            </a:r>
            <a:endParaRPr lang="en-US" sz="2400" dirty="0">
              <a:solidFill>
                <a:schemeClr val="bg1"/>
              </a:solidFill>
              <a:latin typeface="+mn-lt"/>
            </a:endParaRPr>
          </a:p>
        </p:txBody>
      </p:sp>
      <p:sp>
        <p:nvSpPr>
          <p:cNvPr id="10" name="Text Placeholder 2"/>
          <p:cNvSpPr>
            <a:spLocks noGrp="1"/>
          </p:cNvSpPr>
          <p:nvPr>
            <p:ph type="body" idx="1"/>
          </p:nvPr>
        </p:nvSpPr>
        <p:spPr>
          <a:xfrm>
            <a:off x="217299" y="1290748"/>
            <a:ext cx="4256858" cy="595548"/>
          </a:xfrm>
        </p:spPr>
        <p:txBody>
          <a:bodyPr/>
          <a:lstStyle/>
          <a:p>
            <a:r>
              <a:rPr lang="en-US" sz="4300" dirty="0">
                <a:solidFill>
                  <a:schemeClr val="bg1"/>
                </a:solidFill>
                <a:latin typeface="+mn-lt"/>
                <a:cs typeface="Segoe UI" panose="020B0502040204020203" pitchFamily="34" charset="0"/>
              </a:rPr>
              <a:t>Features</a:t>
            </a:r>
            <a:endParaRPr lang="en-US" sz="4300" dirty="0">
              <a:solidFill>
                <a:schemeClr val="bg1"/>
              </a:solidFill>
              <a:latin typeface="+mn-lt"/>
            </a:endParaRPr>
          </a:p>
        </p:txBody>
      </p:sp>
      <p:pic>
        <p:nvPicPr>
          <p:cNvPr id="5122" name="Picture 2" descr="Raindrops Detection Sensor Module for Arduino/Raspberry-Pi/Robot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375" y="1834074"/>
            <a:ext cx="3571044" cy="35710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Workshop\SVL Automation Document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654" y="5326251"/>
            <a:ext cx="1473345" cy="142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21396"/>
      </p:ext>
    </p:extLst>
  </p:cSld>
  <p:clrMapOvr>
    <a:masterClrMapping/>
  </p:clrMapOvr>
  <p:transition advClick="0">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156" y="312650"/>
            <a:ext cx="8363938" cy="498598"/>
          </a:xfrm>
        </p:spPr>
        <p:txBody>
          <a:bodyPr/>
          <a:lstStyle/>
          <a:p>
            <a:r>
              <a:rPr lang="en-US" dirty="0" err="1" smtClean="0"/>
              <a:t>Arduino</a:t>
            </a:r>
            <a:r>
              <a:rPr lang="en-US" dirty="0" smtClean="0"/>
              <a:t> Uno</a:t>
            </a:r>
            <a:endParaRPr lang="en-US" dirty="0"/>
          </a:p>
        </p:txBody>
      </p:sp>
      <p:pic>
        <p:nvPicPr>
          <p:cNvPr id="1026" name="Picture 2" descr="Image result for ardu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698" y="2024355"/>
            <a:ext cx="5248275" cy="38576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8156" y="811248"/>
            <a:ext cx="4610878" cy="307777"/>
          </a:xfrm>
          <a:prstGeom prst="rect">
            <a:avLst/>
          </a:prstGeom>
        </p:spPr>
        <p:txBody>
          <a:bodyPr wrap="none">
            <a:spAutoFit/>
          </a:bodyPr>
          <a:lstStyle/>
          <a:p>
            <a:r>
              <a:rPr lang="en-IN" dirty="0">
                <a:solidFill>
                  <a:schemeClr val="bg1"/>
                </a:solidFill>
              </a:rPr>
              <a:t>https://docs.arduino.cc/hardware/uno-rev3/#tech-specs</a:t>
            </a:r>
          </a:p>
        </p:txBody>
      </p:sp>
      <p:pic>
        <p:nvPicPr>
          <p:cNvPr id="5" name="Picture 2" descr="D:\Workshop\SVL Automation Documents\output-onlinepngtool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5170" y="4951805"/>
            <a:ext cx="1861830" cy="1794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092880"/>
      </p:ext>
    </p:extLst>
  </p:cSld>
  <p:clrMapOvr>
    <a:masterClrMapping/>
  </p:clrMapOvr>
  <p:transition advClick="0">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Heartbeat sensor</a:t>
            </a:r>
            <a:endParaRPr lang="en-US" dirty="0"/>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dirty="0"/>
          </a:p>
        </p:txBody>
      </p:sp>
      <p:pic>
        <p:nvPicPr>
          <p:cNvPr id="11266" name="Picture 2" descr="Buy Heart Rate Sensor Module Online in India | Robocraze"/>
          <p:cNvPicPr>
            <a:picLocks noChangeAspect="1" noChangeArrowheads="1"/>
          </p:cNvPicPr>
          <p:nvPr/>
        </p:nvPicPr>
        <p:blipFill rotWithShape="1">
          <a:blip r:embed="rId2">
            <a:extLst>
              <a:ext uri="{28A0092B-C50C-407E-A947-70E740481C1C}">
                <a14:useLocalDpi xmlns:a14="http://schemas.microsoft.com/office/drawing/2010/main" val="0"/>
              </a:ext>
            </a:extLst>
          </a:blip>
          <a:srcRect l="10857" t="14571" r="7714" b="12286"/>
          <a:stretch/>
        </p:blipFill>
        <p:spPr bwMode="auto">
          <a:xfrm>
            <a:off x="0" y="1333500"/>
            <a:ext cx="542925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eart Rate (Pulse) Sensor – Future Electronics Egypt"/>
          <p:cNvPicPr>
            <a:picLocks noChangeAspect="1" noChangeArrowheads="1"/>
          </p:cNvPicPr>
          <p:nvPr/>
        </p:nvPicPr>
        <p:blipFill rotWithShape="1">
          <a:blip r:embed="rId3">
            <a:extLst>
              <a:ext uri="{28A0092B-C50C-407E-A947-70E740481C1C}">
                <a14:useLocalDpi xmlns:a14="http://schemas.microsoft.com/office/drawing/2010/main" val="0"/>
              </a:ext>
            </a:extLst>
          </a:blip>
          <a:srcRect l="9344" t="25309" r="7845" b="20004"/>
          <a:stretch/>
        </p:blipFill>
        <p:spPr bwMode="auto">
          <a:xfrm rot="16200000">
            <a:off x="4446558" y="2199376"/>
            <a:ext cx="5772150" cy="38117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Workshop\SVL Automation Documents\output-onlinepngtool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654" y="5326251"/>
            <a:ext cx="1473345" cy="142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991490"/>
      </p:ext>
    </p:extLst>
  </p:cSld>
  <p:clrMapOvr>
    <a:masterClrMapping/>
  </p:clrMapOvr>
  <p:transition advClick="0">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PIR motion sensor</a:t>
            </a:r>
            <a:endParaRPr lang="en-US" dirty="0"/>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pic>
        <p:nvPicPr>
          <p:cNvPr id="10242" name="Picture 2" descr="HC SR501 PIR Motion Sensor Module Pinout, Datasheet &amp; Details - Components  Info"/>
          <p:cNvPicPr>
            <a:picLocks noChangeAspect="1" noChangeArrowheads="1"/>
          </p:cNvPicPr>
          <p:nvPr/>
        </p:nvPicPr>
        <p:blipFill rotWithShape="1">
          <a:blip r:embed="rId2">
            <a:extLst>
              <a:ext uri="{28A0092B-C50C-407E-A947-70E740481C1C}">
                <a14:useLocalDpi xmlns:a14="http://schemas.microsoft.com/office/drawing/2010/main" val="0"/>
              </a:ext>
            </a:extLst>
          </a:blip>
          <a:srcRect b="11382"/>
          <a:stretch/>
        </p:blipFill>
        <p:spPr bwMode="auto">
          <a:xfrm>
            <a:off x="0" y="1156069"/>
            <a:ext cx="9144000" cy="57019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Workshop\SVL Automation Document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654" y="5326251"/>
            <a:ext cx="1473345" cy="142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874991"/>
      </p:ext>
    </p:extLst>
  </p:cSld>
  <p:clrMapOvr>
    <a:masterClrMapping/>
  </p:clrMapOvr>
  <p:transition advClick="0">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RFID reader</a:t>
            </a:r>
            <a:endParaRPr lang="en-US" dirty="0"/>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pic>
        <p:nvPicPr>
          <p:cNvPr id="9218" name="Picture 2" descr="RFID Reader/Writer 13.56MHz RC522 SPI Module with Card+Keychain [3901] :  Sunrom Electronics"/>
          <p:cNvPicPr>
            <a:picLocks noChangeAspect="1" noChangeArrowheads="1"/>
          </p:cNvPicPr>
          <p:nvPr/>
        </p:nvPicPr>
        <p:blipFill rotWithShape="1">
          <a:blip r:embed="rId2">
            <a:extLst>
              <a:ext uri="{28A0092B-C50C-407E-A947-70E740481C1C}">
                <a14:useLocalDpi xmlns:a14="http://schemas.microsoft.com/office/drawing/2010/main" val="0"/>
              </a:ext>
            </a:extLst>
          </a:blip>
          <a:srcRect t="13111"/>
          <a:stretch/>
        </p:blipFill>
        <p:spPr bwMode="auto">
          <a:xfrm>
            <a:off x="228600" y="1162050"/>
            <a:ext cx="8667750" cy="56484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Workshop\SVL Automation Document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283" y="3925495"/>
            <a:ext cx="1473345" cy="142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796199"/>
      </p:ext>
    </p:extLst>
  </p:cSld>
  <p:clrMapOvr>
    <a:masterClrMapping/>
  </p:clrMapOvr>
  <p:transition advClick="0">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156" y="312650"/>
            <a:ext cx="8363938" cy="498598"/>
          </a:xfrm>
        </p:spPr>
        <p:txBody>
          <a:bodyPr/>
          <a:lstStyle/>
          <a:p>
            <a:r>
              <a:rPr lang="en-US" dirty="0" smtClean="0"/>
              <a:t>Touch sensor</a:t>
            </a:r>
            <a:endParaRPr lang="en-US" dirty="0"/>
          </a:p>
        </p:txBody>
      </p:sp>
      <p:pic>
        <p:nvPicPr>
          <p:cNvPr id="8194" name="Picture 2" descr="TP223 Digital 1-Channel Capacitive Touch Sensor Module - Electronic  Components &amp; Robotics Parts Online Shopping In In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510" y="1290635"/>
            <a:ext cx="5807075" cy="58070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Workshop\SVL Automation Document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654" y="5326251"/>
            <a:ext cx="1473345" cy="142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462877"/>
      </p:ext>
    </p:extLst>
  </p:cSld>
  <p:clrMapOvr>
    <a:masterClrMapping/>
  </p:clrMapOvr>
  <p:transition advClick="0">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156" y="312650"/>
            <a:ext cx="8363938" cy="498598"/>
          </a:xfrm>
        </p:spPr>
        <p:txBody>
          <a:bodyPr/>
          <a:lstStyle/>
          <a:p>
            <a:r>
              <a:rPr lang="en-US" dirty="0" smtClean="0"/>
              <a:t>Water motor</a:t>
            </a:r>
            <a:endParaRPr lang="en-US" dirty="0"/>
          </a:p>
        </p:txBody>
      </p:sp>
      <p:pic>
        <p:nvPicPr>
          <p:cNvPr id="7170" name="Picture 2" descr="Dc 3-6v Submersible Pump Mini Water Pump at Rs 110/piece | Vadgaon BK |  Latur | ID: 22464289430"/>
          <p:cNvPicPr>
            <a:picLocks noChangeAspect="1" noChangeArrowheads="1"/>
          </p:cNvPicPr>
          <p:nvPr/>
        </p:nvPicPr>
        <p:blipFill rotWithShape="1">
          <a:blip r:embed="rId2">
            <a:extLst>
              <a:ext uri="{28A0092B-C50C-407E-A947-70E740481C1C}">
                <a14:useLocalDpi xmlns:a14="http://schemas.microsoft.com/office/drawing/2010/main" val="0"/>
              </a:ext>
            </a:extLst>
          </a:blip>
          <a:srcRect t="11135" b="7672"/>
          <a:stretch/>
        </p:blipFill>
        <p:spPr bwMode="auto">
          <a:xfrm>
            <a:off x="1241424" y="1200150"/>
            <a:ext cx="6626226" cy="53800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Workshop\SVL Automation Document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654" y="5326251"/>
            <a:ext cx="1473345" cy="142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91963"/>
      </p:ext>
    </p:extLst>
  </p:cSld>
  <p:clrMapOvr>
    <a:masterClrMapping/>
  </p:clrMapOvr>
  <p:transition advClick="0">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8mm Led bulb</a:t>
            </a:r>
            <a:endParaRPr lang="en-US" dirty="0"/>
          </a:p>
        </p:txBody>
      </p:sp>
      <p:pic>
        <p:nvPicPr>
          <p:cNvPr id="2054" name="Picture 6" descr="https://m.media-amazon.com/images/I/51P9EF48EgL._SL1000_.jpg"/>
          <p:cNvPicPr>
            <a:picLocks noChangeAspect="1" noChangeArrowheads="1"/>
          </p:cNvPicPr>
          <p:nvPr/>
        </p:nvPicPr>
        <p:blipFill rotWithShape="1">
          <a:blip r:embed="rId2">
            <a:extLst>
              <a:ext uri="{28A0092B-C50C-407E-A947-70E740481C1C}">
                <a14:useLocalDpi xmlns:a14="http://schemas.microsoft.com/office/drawing/2010/main" val="0"/>
              </a:ext>
            </a:extLst>
          </a:blip>
          <a:srcRect t="-14014" b="50000"/>
          <a:stretch/>
        </p:blipFill>
        <p:spPr bwMode="auto">
          <a:xfrm>
            <a:off x="228153" y="820481"/>
            <a:ext cx="8443941" cy="35242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Workshop\SVL Automation Document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654" y="5326251"/>
            <a:ext cx="1473345" cy="142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170304"/>
      </p:ext>
    </p:extLst>
  </p:cSld>
  <p:clrMapOvr>
    <a:masterClrMapping/>
  </p:clrMapOvr>
  <p:transition advClick="0">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Guide for Relay Module with Arduino | Random Nerd Tutoria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3905249"/>
            <a:ext cx="6781800" cy="29527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Relay module</a:t>
            </a:r>
            <a:endParaRPr lang="en-US" dirty="0"/>
          </a:p>
        </p:txBody>
      </p:sp>
      <p:sp>
        <p:nvSpPr>
          <p:cNvPr id="3" name="Text Placeholder 2"/>
          <p:cNvSpPr>
            <a:spLocks noGrp="1"/>
          </p:cNvSpPr>
          <p:nvPr>
            <p:ph type="body" idx="1"/>
          </p:nvPr>
        </p:nvSpPr>
        <p:spPr/>
        <p:txBody>
          <a:bodyPr/>
          <a:lstStyle/>
          <a:p>
            <a:endParaRPr lang="en-US"/>
          </a:p>
        </p:txBody>
      </p:sp>
      <p:pic>
        <p:nvPicPr>
          <p:cNvPr id="6146" name="Picture 2" descr="Single Channel Relay Module 5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75" y="1192211"/>
            <a:ext cx="5715000" cy="29527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Workshop\SVL Automation Documents\output-onlinepngtool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40" y="5239165"/>
            <a:ext cx="1473345" cy="142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986384"/>
      </p:ext>
    </p:extLst>
  </p:cSld>
  <p:clrMapOvr>
    <a:masterClrMapping/>
  </p:clrMapOvr>
  <p:transition advClick="0">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Buzzer</a:t>
            </a:r>
            <a:endParaRPr lang="en-US" dirty="0"/>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pic>
        <p:nvPicPr>
          <p:cNvPr id="5122" name="Picture 2" descr="Piezo Buzzer buy online at Low Price in India - ElectronicsComp.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8750"/>
            <a:ext cx="4648200" cy="46482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uzzer sensor module for ESP8266 IOT KIT – OSOYOO.Store"/>
          <p:cNvPicPr>
            <a:picLocks noChangeAspect="1" noChangeArrowheads="1"/>
          </p:cNvPicPr>
          <p:nvPr/>
        </p:nvPicPr>
        <p:blipFill rotWithShape="1">
          <a:blip r:embed="rId3">
            <a:extLst>
              <a:ext uri="{28A0092B-C50C-407E-A947-70E740481C1C}">
                <a14:useLocalDpi xmlns:a14="http://schemas.microsoft.com/office/drawing/2010/main" val="0"/>
              </a:ext>
            </a:extLst>
          </a:blip>
          <a:srcRect l="3515" t="24385" r="7029" b="25205"/>
          <a:stretch/>
        </p:blipFill>
        <p:spPr bwMode="auto">
          <a:xfrm rot="5400000">
            <a:off x="4055834" y="2609888"/>
            <a:ext cx="5334000" cy="29336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Workshop\SVL Automation Documents\output-onlinepngtool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654" y="5326251"/>
            <a:ext cx="1473345" cy="142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613087"/>
      </p:ext>
    </p:extLst>
  </p:cSld>
  <p:clrMapOvr>
    <a:masterClrMapping/>
  </p:clrMapOvr>
  <p:transition advClick="0">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 Motor</a:t>
            </a:r>
            <a:endParaRPr lang="en-US" dirty="0"/>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pic>
        <p:nvPicPr>
          <p:cNvPr id="4102" name="Picture 6" descr="https://www.electronicscomp.com/image/cache/catalog/200-rpm-dual-shaft-bo-motor-straight-400x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25" y="1809750"/>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c 300 RPM BO MOTOR DOUBLE SHAFT, Voltage: 3-12 V at Rs 80/piece in Mumbai  | ID: 193676978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7025" y="1333500"/>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Workshop\SVL Automation Documents\output-onlinepngtool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654" y="5326251"/>
            <a:ext cx="1473345" cy="142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451851"/>
      </p:ext>
    </p:extLst>
  </p:cSld>
  <p:clrMapOvr>
    <a:masterClrMapping/>
  </p:clrMapOvr>
  <p:transition advClick="0">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156" y="312650"/>
            <a:ext cx="8363938" cy="498598"/>
          </a:xfrm>
        </p:spPr>
        <p:txBody>
          <a:bodyPr/>
          <a:lstStyle/>
          <a:p>
            <a:r>
              <a:rPr lang="en-US" dirty="0" smtClean="0"/>
              <a:t>Motor driver</a:t>
            </a:r>
            <a:endParaRPr lang="en-US" dirty="0"/>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sp>
        <p:nvSpPr>
          <p:cNvPr id="7" name="AutoShape 2" descr="L298N Motor Driver Controller Module Dual H-Bridge Motor Driver -  Electronic Components &amp; Robotics Parts Online Shopping In In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L298N Motor Driver Controller Module Dual H-Bridge Motor Driver -  Electronic Components &amp; Robotics Parts Online Shopping In India"/>
          <p:cNvSpPr>
            <a:spLocks noGrp="1" noChangeAspect="1" noChangeArrowheads="1"/>
          </p:cNvSpPr>
          <p:nvPr>
            <p:ph sz="half" idx="2"/>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descr="L298N Motor Driver Controller Module Dual H-Bridge Motor Driver -  Electronic Components &amp; Robotics Parts Online Shopping In In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824" y="1714499"/>
            <a:ext cx="7521575" cy="50143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Workshop\SVL Automation Document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654" y="5326251"/>
            <a:ext cx="1473345" cy="142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362299"/>
      </p:ext>
    </p:extLst>
  </p:cSld>
  <p:clrMapOvr>
    <a:masterClrMapping/>
  </p:clrMapOvr>
  <p:transition advClick="0">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sz="quarter" idx="10"/>
          </p:nvPr>
        </p:nvSpPr>
        <p:spPr/>
        <p:txBody>
          <a:bodyPr/>
          <a:lstStyle/>
          <a:p>
            <a:endParaRPr lang="en-IN"/>
          </a:p>
        </p:txBody>
      </p:sp>
      <p:pic>
        <p:nvPicPr>
          <p:cNvPr id="2050" name="Picture 2" descr="https://www.jameco.com/Jameco/workshop/CircuitNotes/CN-arduino-uno-fig1-en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9676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Workshop\SVL Automation Document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1942" y="5483500"/>
            <a:ext cx="1426029" cy="137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822954"/>
      </p:ext>
    </p:extLst>
  </p:cSld>
  <p:clrMapOvr>
    <a:masterClrMapping/>
  </p:clrMapOvr>
  <p:transition advClick="0">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i1275.photobucket.com/albums/y446/porschalink/Jasmine%20Porsche%20Centre/AnyQuestions_zps6309316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563" y="1234897"/>
            <a:ext cx="4478336" cy="48821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Workshop\SVL Automation Document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0899" y="1918412"/>
            <a:ext cx="3093473" cy="2981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966849"/>
      </p:ext>
    </p:extLst>
  </p:cSld>
  <p:clrMapOvr>
    <a:masterClrMapping/>
  </p:clrMapOvr>
  <p:transition advClick="0">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az616578.vo.msecnd.net/files/2016/04/29/6359749212265071701171552202_Dollarphotoclub_77959340-1024x57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978" y="1265556"/>
            <a:ext cx="6873022" cy="38727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Workshop\SVL Automation Document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149" y="3201950"/>
            <a:ext cx="3093473" cy="2981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404995"/>
      </p:ext>
    </p:extLst>
  </p:cSld>
  <p:clrMapOvr>
    <a:masterClrMapping/>
  </p:clrMapOvr>
  <p:transition advClick="0">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IN"/>
          </a:p>
        </p:txBody>
      </p:sp>
      <p:pic>
        <p:nvPicPr>
          <p:cNvPr id="3074" name="Picture 2" descr="Arduino-Nano-Board-Layo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50" y="1291770"/>
            <a:ext cx="9127450" cy="512354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8156" y="312650"/>
            <a:ext cx="8363938" cy="498598"/>
          </a:xfrm>
        </p:spPr>
        <p:txBody>
          <a:bodyPr/>
          <a:lstStyle/>
          <a:p>
            <a:r>
              <a:rPr lang="en-US" dirty="0" smtClean="0"/>
              <a:t>Arduino Nano</a:t>
            </a:r>
            <a:endParaRPr lang="en-US" dirty="0"/>
          </a:p>
        </p:txBody>
      </p:sp>
      <p:sp>
        <p:nvSpPr>
          <p:cNvPr id="4" name="Rectangle 3"/>
          <p:cNvSpPr/>
          <p:nvPr/>
        </p:nvSpPr>
        <p:spPr>
          <a:xfrm>
            <a:off x="16550" y="816811"/>
            <a:ext cx="4292650" cy="307777"/>
          </a:xfrm>
          <a:prstGeom prst="rect">
            <a:avLst/>
          </a:prstGeom>
        </p:spPr>
        <p:txBody>
          <a:bodyPr wrap="none">
            <a:spAutoFit/>
          </a:bodyPr>
          <a:lstStyle/>
          <a:p>
            <a:r>
              <a:rPr lang="en-IN" dirty="0">
                <a:solidFill>
                  <a:schemeClr val="bg1"/>
                </a:solidFill>
              </a:rPr>
              <a:t>https://docs.arduino.cc/hardware/nano/#tech-specs</a:t>
            </a:r>
          </a:p>
        </p:txBody>
      </p:sp>
      <p:pic>
        <p:nvPicPr>
          <p:cNvPr id="8" name="Picture 2" descr="D:\Workshop\SVL Automation Document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3021"/>
            <a:ext cx="1364716" cy="1315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801327"/>
      </p:ext>
    </p:extLst>
  </p:cSld>
  <p:clrMapOvr>
    <a:masterClrMapping/>
  </p:clrMapOvr>
  <p:transition advClick="0">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156" y="186920"/>
            <a:ext cx="8363938" cy="443198"/>
          </a:xfrm>
        </p:spPr>
        <p:txBody>
          <a:bodyPr/>
          <a:lstStyle/>
          <a:p>
            <a:r>
              <a:rPr lang="en-US" sz="3200" dirty="0" err="1" smtClean="0"/>
              <a:t>Arduino</a:t>
            </a:r>
            <a:r>
              <a:rPr lang="en-US" sz="3200" dirty="0" smtClean="0"/>
              <a:t> Mega</a:t>
            </a:r>
            <a:endParaRPr lang="en-US" sz="3200" dirty="0"/>
          </a:p>
        </p:txBody>
      </p:sp>
      <p:sp>
        <p:nvSpPr>
          <p:cNvPr id="4" name="Rectangle 3"/>
          <p:cNvSpPr/>
          <p:nvPr/>
        </p:nvSpPr>
        <p:spPr>
          <a:xfrm>
            <a:off x="308155" y="715671"/>
            <a:ext cx="4946016" cy="307777"/>
          </a:xfrm>
          <a:prstGeom prst="rect">
            <a:avLst/>
          </a:prstGeom>
        </p:spPr>
        <p:txBody>
          <a:bodyPr wrap="square">
            <a:spAutoFit/>
          </a:bodyPr>
          <a:lstStyle/>
          <a:p>
            <a:r>
              <a:rPr lang="en-IN" dirty="0">
                <a:solidFill>
                  <a:schemeClr val="bg1"/>
                </a:solidFill>
              </a:rPr>
              <a:t>https://docs.arduino.cc/hardware/mega-2560/#tech-specs</a:t>
            </a:r>
          </a:p>
        </p:txBody>
      </p:sp>
      <p:pic>
        <p:nvPicPr>
          <p:cNvPr id="4098" name="Picture 2" descr="Arduino-Mega-Board-Layo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8704"/>
            <a:ext cx="8853714" cy="50351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Workshop\SVL Automation Document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255" y="5063446"/>
            <a:ext cx="1861830" cy="1794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955820"/>
      </p:ext>
    </p:extLst>
  </p:cSld>
  <p:clrMapOvr>
    <a:masterClrMapping/>
  </p:clrMapOvr>
  <p:transition advClick="0">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156" y="186920"/>
            <a:ext cx="8363938" cy="443198"/>
          </a:xfrm>
        </p:spPr>
        <p:txBody>
          <a:bodyPr/>
          <a:lstStyle/>
          <a:p>
            <a:r>
              <a:rPr lang="en-US" sz="3200" dirty="0" err="1" smtClean="0"/>
              <a:t>NodeMCU</a:t>
            </a:r>
            <a:endParaRPr lang="en-US" sz="3200" dirty="0"/>
          </a:p>
        </p:txBody>
      </p:sp>
      <p:pic>
        <p:nvPicPr>
          <p:cNvPr id="4098" name="Picture 2" descr="Image result for nodemc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325" y="2457586"/>
            <a:ext cx="7069599" cy="34499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Workshop\SVL Automation Document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5170" y="4951805"/>
            <a:ext cx="1861830" cy="1794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725756"/>
      </p:ext>
    </p:extLst>
  </p:cSld>
  <p:clrMapOvr>
    <a:masterClrMapping/>
  </p:clrMapOvr>
  <p:transition advClick="0">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IN"/>
          </a:p>
        </p:txBody>
      </p:sp>
      <p:pic>
        <p:nvPicPr>
          <p:cNvPr id="5122" name="Picture 2" descr="ESP8266 12-E NodeMCU Kit pinout diagram gpios p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803" y="1158944"/>
            <a:ext cx="8949197" cy="569905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308156" y="186920"/>
            <a:ext cx="8363938" cy="443198"/>
          </a:xfrm>
        </p:spPr>
        <p:txBody>
          <a:bodyPr/>
          <a:lstStyle/>
          <a:p>
            <a:r>
              <a:rPr lang="en-US" sz="3200" dirty="0" err="1" smtClean="0"/>
              <a:t>NodeMCU</a:t>
            </a:r>
            <a:r>
              <a:rPr lang="en-US" sz="3200" dirty="0" smtClean="0"/>
              <a:t> Pinout</a:t>
            </a:r>
            <a:endParaRPr lang="en-US" sz="3200" dirty="0"/>
          </a:p>
        </p:txBody>
      </p:sp>
      <p:pic>
        <p:nvPicPr>
          <p:cNvPr id="6" name="Picture 2" descr="D:\Workshop\SVL Automation Document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6114" y="5511757"/>
            <a:ext cx="1280886" cy="1234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331288"/>
      </p:ext>
    </p:extLst>
  </p:cSld>
  <p:clrMapOvr>
    <a:masterClrMapping/>
  </p:clrMapOvr>
  <p:transition advClick="0">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156" y="186920"/>
            <a:ext cx="8363938" cy="387798"/>
          </a:xfrm>
        </p:spPr>
        <p:txBody>
          <a:bodyPr/>
          <a:lstStyle/>
          <a:p>
            <a:r>
              <a:rPr lang="en-US" dirty="0" smtClean="0"/>
              <a:t>ESP32</a:t>
            </a:r>
            <a:endParaRPr lang="en-US" dirty="0"/>
          </a:p>
        </p:txBody>
      </p:sp>
      <p:pic>
        <p:nvPicPr>
          <p:cNvPr id="1026" name="Picture 2" descr="Base64 Encoding on ESP32 Arduino (Base64 for Images) - The Customize  Windows | Arduino, Wireless mesh network, Mesh networ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925" y="1613054"/>
            <a:ext cx="7010400" cy="50006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Workshop\SVL Automation Document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5170" y="4951805"/>
            <a:ext cx="1861830" cy="1794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260531"/>
      </p:ext>
    </p:extLst>
  </p:cSld>
  <p:clrMapOvr>
    <a:masterClrMapping/>
  </p:clrMapOvr>
  <p:transition advClick="0">
    <p:fade/>
  </p:transition>
  <p:timing>
    <p:tnLst>
      <p:par>
        <p:cTn id="1" dur="indefinite" restart="never" nodeType="tmRoot"/>
      </p:par>
    </p:tnLst>
  </p:timing>
</p:sld>
</file>

<file path=ppt/theme/theme1.xml><?xml version="1.0" encoding="utf-8"?>
<a:theme xmlns:a="http://schemas.openxmlformats.org/drawingml/2006/main" name="EN">
  <a:themeElements>
    <a:clrScheme name="Custom 30">
      <a:dk1>
        <a:srgbClr val="969696"/>
      </a:dk1>
      <a:lt1>
        <a:srgbClr val="FFFFFF"/>
      </a:lt1>
      <a:dk2>
        <a:srgbClr val="969696"/>
      </a:dk2>
      <a:lt2>
        <a:srgbClr val="F2F2F2"/>
      </a:lt2>
      <a:accent1>
        <a:srgbClr val="68217A"/>
      </a:accent1>
      <a:accent2>
        <a:srgbClr val="002050"/>
      </a:accent2>
      <a:accent3>
        <a:srgbClr val="0072C6"/>
      </a:accent3>
      <a:accent4>
        <a:srgbClr val="6DC2E9"/>
      </a:accent4>
      <a:accent5>
        <a:srgbClr val="7F7F7F"/>
      </a:accent5>
      <a:accent6>
        <a:srgbClr val="FFFFFF"/>
      </a:accent6>
      <a:hlink>
        <a:srgbClr val="00B0F0"/>
      </a:hlink>
      <a:folHlink>
        <a:srgbClr val="002060"/>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TaxKeywordTaxHTField xmlns="230e9df3-be65-4c73-a93b-d1236ebd677e">
      <Terms xmlns="http://schemas.microsoft.com/office/infopath/2007/PartnerControls"/>
    </TaxKeywordTaxHTField>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D40B941746C84F81C59F368943218A" ma:contentTypeVersion="0" ma:contentTypeDescription="Create a new document." ma:contentTypeScope="" ma:versionID="8a445b2c06fc53f037a440b800ed3765">
  <xsd:schema xmlns:xsd="http://www.w3.org/2001/XMLSchema" xmlns:xs="http://www.w3.org/2001/XMLSchema" xmlns:p="http://schemas.microsoft.com/office/2006/metadata/properties" xmlns:ns2="230e9df3-be65-4c73-a93b-d1236ebd677e" targetNamespace="http://schemas.microsoft.com/office/2006/metadata/properties" ma:root="true" ma:fieldsID="0713d38ac47f6f222cb30dc7e930f107"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3b9a2846-5722-49f7-8934-01e069e780e5}" ma:internalName="TaxCatchAll" ma:showField="CatchAllData" ma:web="79af864e-e477-4c61-a4d2-2f8c404ae1db">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3b9a2846-5722-49f7-8934-01e069e780e5}" ma:internalName="TaxCatchAllLabel" ma:readOnly="true" ma:showField="CatchAllDataLabel" ma:web="79af864e-e477-4c61-a4d2-2f8c404ae1d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www.w3.org/XML/1998/namespace"/>
    <ds:schemaRef ds:uri="http://schemas.microsoft.com/office/2006/documentManagement/types"/>
    <ds:schemaRef ds:uri="http://purl.org/dc/elements/1.1/"/>
    <ds:schemaRef ds:uri="http://purl.org/dc/terms/"/>
    <ds:schemaRef ds:uri="http://purl.org/dc/dcmitype/"/>
    <ds:schemaRef ds:uri="http://schemas.microsoft.com/office/2006/metadata/properties"/>
    <ds:schemaRef ds:uri="http://schemas.openxmlformats.org/package/2006/metadata/core-properties"/>
    <ds:schemaRef ds:uri="230e9df3-be65-4c73-a93b-d1236ebd677e"/>
  </ds:schemaRefs>
</ds:datastoreItem>
</file>

<file path=customXml/itemProps2.xml><?xml version="1.0" encoding="utf-8"?>
<ds:datastoreItem xmlns:ds="http://schemas.openxmlformats.org/officeDocument/2006/customXml" ds:itemID="{C041F28D-3D3D-4D70-BC8E-F1876B3D2A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EN</Template>
  <TotalTime>3736</TotalTime>
  <Words>734</Words>
  <Application>Microsoft Office PowerPoint</Application>
  <PresentationFormat>On-screen Show (4:3)</PresentationFormat>
  <Paragraphs>131</Paragraphs>
  <Slides>41</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Baskerville Old Face</vt:lpstr>
      <vt:lpstr>Segoe UI</vt:lpstr>
      <vt:lpstr>Segoe UI Light</vt:lpstr>
      <vt:lpstr>EN</vt:lpstr>
      <vt:lpstr>PowerPoint Presentation</vt:lpstr>
      <vt:lpstr>Topics</vt:lpstr>
      <vt:lpstr>Arduino Uno</vt:lpstr>
      <vt:lpstr>PowerPoint Presentation</vt:lpstr>
      <vt:lpstr>Arduino Nano</vt:lpstr>
      <vt:lpstr>Arduino Mega</vt:lpstr>
      <vt:lpstr>NodeMCU</vt:lpstr>
      <vt:lpstr>NodeMCU Pinout</vt:lpstr>
      <vt:lpstr>ESP32</vt:lpstr>
      <vt:lpstr>ESP32 Pinout</vt:lpstr>
      <vt:lpstr>RaspberryPi</vt:lpstr>
      <vt:lpstr>RaspberryPi</vt:lpstr>
      <vt:lpstr>PowerPoint Presentation</vt:lpstr>
      <vt:lpstr>What is Sensor ? </vt:lpstr>
      <vt:lpstr>Types of Sensors</vt:lpstr>
      <vt:lpstr>Infrared Proximity Sensor</vt:lpstr>
      <vt:lpstr>Temperature Sensor LM35</vt:lpstr>
      <vt:lpstr>Sound Sensor</vt:lpstr>
      <vt:lpstr>Soil Moisture Sensor</vt:lpstr>
      <vt:lpstr>Feature of Soil Moisture Sensor</vt:lpstr>
      <vt:lpstr>Obstacle Detector HC-SR-04</vt:lpstr>
      <vt:lpstr>Features of  HC-SR-04</vt:lpstr>
      <vt:lpstr>Temperature and Humidity Sensor DHT</vt:lpstr>
      <vt:lpstr>DHT 11</vt:lpstr>
      <vt:lpstr>DHT 22</vt:lpstr>
      <vt:lpstr>Current Sensor</vt:lpstr>
      <vt:lpstr>MQ2 LPG Butane Hydrogen Gas Sensor</vt:lpstr>
      <vt:lpstr>FlameSensor</vt:lpstr>
      <vt:lpstr>RainDrop Sensor</vt:lpstr>
      <vt:lpstr>Heartbeat sensor</vt:lpstr>
      <vt:lpstr>PIR motion sensor</vt:lpstr>
      <vt:lpstr>RFID reader</vt:lpstr>
      <vt:lpstr>Touch sensor</vt:lpstr>
      <vt:lpstr>Water motor</vt:lpstr>
      <vt:lpstr>8mm Led bulb</vt:lpstr>
      <vt:lpstr>Relay module</vt:lpstr>
      <vt:lpstr>Buzzer</vt:lpstr>
      <vt:lpstr>BO Motor</vt:lpstr>
      <vt:lpstr>Motor driver</vt:lpstr>
      <vt:lpstr>PowerPoint Presentation</vt:lpstr>
      <vt:lpstr>PowerPoint Presentation</vt:lpstr>
    </vt:vector>
  </TitlesOfParts>
  <Manager>&lt;Content Manager Name Here&gt;</Manager>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Vatan Joshi</dc:creator>
  <dc:description>Template: 
Corporation
Formatting:
Event Date: 
Event Location: 
Audience Type: Internal</dc:description>
  <cp:lastModifiedBy>SVL Automations</cp:lastModifiedBy>
  <cp:revision>314</cp:revision>
  <cp:lastPrinted>2012-02-02T02:36:53Z</cp:lastPrinted>
  <dcterms:created xsi:type="dcterms:W3CDTF">2013-11-13T15:57:48Z</dcterms:created>
  <dcterms:modified xsi:type="dcterms:W3CDTF">2024-02-10T10:10:23Z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0x01010079D40B941746C84F81C59F368943218A</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MetadataExtractionStatus">
    <vt:lpwstr>Metadata ExtractedSuccessfully</vt:lpwstr>
  </property>
  <property fmtid="{D5CDD505-2E9C-101B-9397-08002B2CF9AE}" pid="7" name="VerticalIndustry">
    <vt:lpwstr/>
  </property>
  <property fmtid="{D5CDD505-2E9C-101B-9397-08002B2CF9AE}" pid="8" name="Products">
    <vt:lpwstr/>
  </property>
  <property fmtid="{D5CDD505-2E9C-101B-9397-08002B2CF9AE}" pid="9" name="Solution">
    <vt:lpwstr/>
  </property>
  <property fmtid="{D5CDD505-2E9C-101B-9397-08002B2CF9AE}" pid="10" name="AssetType">
    <vt:lpwstr>184</vt:lpwstr>
  </property>
  <property fmtid="{D5CDD505-2E9C-101B-9397-08002B2CF9AE}" pid="11" name="OrganizationalCustomerSegment">
    <vt:lpwstr/>
  </property>
  <property fmtid="{D5CDD505-2E9C-101B-9397-08002B2CF9AE}" pid="12" name="ProductArea">
    <vt:lpwstr/>
  </property>
  <property fmtid="{D5CDD505-2E9C-101B-9397-08002B2CF9AE}" pid="13" name="USBMOLanguage">
    <vt:lpwstr>159;#English|a5ff94d2-1ec6-4a3d-91b6-499704bb2bfb</vt:lpwstr>
  </property>
  <property fmtid="{D5CDD505-2E9C-101B-9397-08002B2CF9AE}" pid="14" name="IndividualCustomerSegment">
    <vt:lpwstr/>
  </property>
  <property fmtid="{D5CDD505-2E9C-101B-9397-08002B2CF9AE}" pid="15" name="Country">
    <vt:lpwstr/>
  </property>
  <property fmtid="{D5CDD505-2E9C-101B-9397-08002B2CF9AE}" pid="16" name="Locale">
    <vt:lpwstr>160;#en-us|d9a69bff-8288-4080-b994-75d8eae21b51</vt:lpwstr>
  </property>
  <property fmtid="{D5CDD505-2E9C-101B-9397-08002B2CF9AE}" pid="17" name="ElementType">
    <vt:lpwstr>172</vt:lpwstr>
  </property>
  <property fmtid="{D5CDD505-2E9C-101B-9397-08002B2CF9AE}" pid="18" name="TaxKeyword">
    <vt:lpwstr/>
  </property>
</Properties>
</file>